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3" r:id="rId4"/>
    <p:sldMasterId id="2147483805" r:id="rId5"/>
  </p:sldMasterIdLst>
  <p:notesMasterIdLst>
    <p:notesMasterId r:id="rId28"/>
  </p:notesMasterIdLst>
  <p:handoutMasterIdLst>
    <p:handoutMasterId r:id="rId29"/>
  </p:handoutMasterIdLst>
  <p:sldIdLst>
    <p:sldId id="368" r:id="rId6"/>
    <p:sldId id="383" r:id="rId7"/>
    <p:sldId id="393" r:id="rId8"/>
    <p:sldId id="394" r:id="rId9"/>
    <p:sldId id="395" r:id="rId10"/>
    <p:sldId id="396" r:id="rId11"/>
    <p:sldId id="397" r:id="rId12"/>
    <p:sldId id="398" r:id="rId13"/>
    <p:sldId id="400" r:id="rId14"/>
    <p:sldId id="401" r:id="rId15"/>
    <p:sldId id="399" r:id="rId16"/>
    <p:sldId id="402" r:id="rId17"/>
    <p:sldId id="404" r:id="rId18"/>
    <p:sldId id="403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516"/>
    <a:srgbClr val="00FF00"/>
    <a:srgbClr val="FFFFFF"/>
    <a:srgbClr val="FDBE24"/>
    <a:srgbClr val="1672BD"/>
    <a:srgbClr val="38BCFF"/>
    <a:srgbClr val="00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88945" autoAdjust="0"/>
  </p:normalViewPr>
  <p:slideViewPr>
    <p:cSldViewPr snapToGrid="0" snapToObjects="1">
      <p:cViewPr varScale="1">
        <p:scale>
          <a:sx n="113" d="100"/>
          <a:sy n="113" d="100"/>
        </p:scale>
        <p:origin x="451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Rivero" userId="d654d52c8ff31585" providerId="LiveId" clId="{05F633F1-062F-477B-BC93-10A4EB49B0D1}"/>
    <pc:docChg chg="delSld modSld">
      <pc:chgData name="Paolo Rivero" userId="d654d52c8ff31585" providerId="LiveId" clId="{05F633F1-062F-477B-BC93-10A4EB49B0D1}" dt="2021-09-27T14:34:44.941" v="91" actId="1076"/>
      <pc:docMkLst>
        <pc:docMk/>
      </pc:docMkLst>
      <pc:sldChg chg="modSp mod">
        <pc:chgData name="Paolo Rivero" userId="d654d52c8ff31585" providerId="LiveId" clId="{05F633F1-062F-477B-BC93-10A4EB49B0D1}" dt="2021-09-27T14:04:25.603" v="28" actId="20577"/>
        <pc:sldMkLst>
          <pc:docMk/>
          <pc:sldMk cId="418665766" sldId="368"/>
        </pc:sldMkLst>
        <pc:spChg chg="mod">
          <ac:chgData name="Paolo Rivero" userId="d654d52c8ff31585" providerId="LiveId" clId="{05F633F1-062F-477B-BC93-10A4EB49B0D1}" dt="2021-09-27T14:04:25.603" v="28" actId="20577"/>
          <ac:spMkLst>
            <pc:docMk/>
            <pc:sldMk cId="418665766" sldId="368"/>
            <ac:spMk id="3" creationId="{00000000-0000-0000-0000-000000000000}"/>
          </ac:spMkLst>
        </pc:spChg>
      </pc:sldChg>
      <pc:sldChg chg="del">
        <pc:chgData name="Paolo Rivero" userId="d654d52c8ff31585" providerId="LiveId" clId="{05F633F1-062F-477B-BC93-10A4EB49B0D1}" dt="2021-09-27T14:06:43.820" v="77" actId="47"/>
        <pc:sldMkLst>
          <pc:docMk/>
          <pc:sldMk cId="177155096" sldId="373"/>
        </pc:sldMkLst>
      </pc:sldChg>
      <pc:sldChg chg="del">
        <pc:chgData name="Paolo Rivero" userId="d654d52c8ff31585" providerId="LiveId" clId="{05F633F1-062F-477B-BC93-10A4EB49B0D1}" dt="2021-09-27T14:04:39.758" v="29" actId="47"/>
        <pc:sldMkLst>
          <pc:docMk/>
          <pc:sldMk cId="4036546043" sldId="374"/>
        </pc:sldMkLst>
      </pc:sldChg>
      <pc:sldChg chg="modSp">
        <pc:chgData name="Paolo Rivero" userId="d654d52c8ff31585" providerId="LiveId" clId="{05F633F1-062F-477B-BC93-10A4EB49B0D1}" dt="2021-09-27T14:05:35.576" v="76"/>
        <pc:sldMkLst>
          <pc:docMk/>
          <pc:sldMk cId="877646327" sldId="375"/>
        </pc:sldMkLst>
        <pc:graphicFrameChg chg="mod">
          <ac:chgData name="Paolo Rivero" userId="d654d52c8ff31585" providerId="LiveId" clId="{05F633F1-062F-477B-BC93-10A4EB49B0D1}" dt="2021-09-27T14:05:35.576" v="76"/>
          <ac:graphicFrameMkLst>
            <pc:docMk/>
            <pc:sldMk cId="877646327" sldId="375"/>
            <ac:graphicFrameMk id="6" creationId="{56DAC777-CBCC-42C7-9959-E60F140AE6A0}"/>
          </ac:graphicFrameMkLst>
        </pc:graphicFrameChg>
      </pc:sldChg>
      <pc:sldChg chg="modSp mod">
        <pc:chgData name="Paolo Rivero" userId="d654d52c8ff31585" providerId="LiveId" clId="{05F633F1-062F-477B-BC93-10A4EB49B0D1}" dt="2021-09-27T14:07:18.071" v="80" actId="20577"/>
        <pc:sldMkLst>
          <pc:docMk/>
          <pc:sldMk cId="487765975" sldId="378"/>
        </pc:sldMkLst>
        <pc:spChg chg="mod">
          <ac:chgData name="Paolo Rivero" userId="d654d52c8ff31585" providerId="LiveId" clId="{05F633F1-062F-477B-BC93-10A4EB49B0D1}" dt="2021-09-27T14:07:18.071" v="80" actId="20577"/>
          <ac:spMkLst>
            <pc:docMk/>
            <pc:sldMk cId="487765975" sldId="378"/>
            <ac:spMk id="6" creationId="{E0208342-F938-4622-9371-DAA5D847C477}"/>
          </ac:spMkLst>
        </pc:spChg>
      </pc:sldChg>
      <pc:sldChg chg="modSp mod">
        <pc:chgData name="Paolo Rivero" userId="d654d52c8ff31585" providerId="LiveId" clId="{05F633F1-062F-477B-BC93-10A4EB49B0D1}" dt="2021-09-27T14:07:38.035" v="81" actId="6549"/>
        <pc:sldMkLst>
          <pc:docMk/>
          <pc:sldMk cId="2743347925" sldId="379"/>
        </pc:sldMkLst>
        <pc:spChg chg="mod">
          <ac:chgData name="Paolo Rivero" userId="d654d52c8ff31585" providerId="LiveId" clId="{05F633F1-062F-477B-BC93-10A4EB49B0D1}" dt="2021-09-27T14:07:38.035" v="81" actId="6549"/>
          <ac:spMkLst>
            <pc:docMk/>
            <pc:sldMk cId="2743347925" sldId="379"/>
            <ac:spMk id="6" creationId="{E0208342-F938-4622-9371-DAA5D847C477}"/>
          </ac:spMkLst>
        </pc:spChg>
      </pc:sldChg>
      <pc:sldChg chg="addSp delSp modSp mod">
        <pc:chgData name="Paolo Rivero" userId="d654d52c8ff31585" providerId="LiveId" clId="{05F633F1-062F-477B-BC93-10A4EB49B0D1}" dt="2021-09-27T14:34:44.941" v="91" actId="1076"/>
        <pc:sldMkLst>
          <pc:docMk/>
          <pc:sldMk cId="2518870125" sldId="381"/>
        </pc:sldMkLst>
        <pc:spChg chg="del mod">
          <ac:chgData name="Paolo Rivero" userId="d654d52c8ff31585" providerId="LiveId" clId="{05F633F1-062F-477B-BC93-10A4EB49B0D1}" dt="2021-09-27T14:09:00.900" v="84"/>
          <ac:spMkLst>
            <pc:docMk/>
            <pc:sldMk cId="2518870125" sldId="381"/>
            <ac:spMk id="7" creationId="{C116B73C-BACB-4232-8D24-103F85F19B48}"/>
          </ac:spMkLst>
        </pc:spChg>
        <pc:picChg chg="add mod">
          <ac:chgData name="Paolo Rivero" userId="d654d52c8ff31585" providerId="LiveId" clId="{05F633F1-062F-477B-BC93-10A4EB49B0D1}" dt="2021-09-27T14:34:44.941" v="91" actId="1076"/>
          <ac:picMkLst>
            <pc:docMk/>
            <pc:sldMk cId="2518870125" sldId="381"/>
            <ac:picMk id="5" creationId="{67587DA6-825A-4171-AF58-E9609F7C6833}"/>
          </ac:picMkLst>
        </pc:picChg>
      </pc:sldChg>
      <pc:sldChg chg="del">
        <pc:chgData name="Paolo Rivero" userId="d654d52c8ff31585" providerId="LiveId" clId="{05F633F1-062F-477B-BC93-10A4EB49B0D1}" dt="2021-09-27T14:09:06.605" v="85" actId="47"/>
        <pc:sldMkLst>
          <pc:docMk/>
          <pc:sldMk cId="508607773" sldId="384"/>
        </pc:sldMkLst>
      </pc:sldChg>
    </pc:docChg>
  </pc:docChgLst>
  <pc:docChgLst>
    <pc:chgData name="Paolo Rivero" userId="d654d52c8ff31585" providerId="LiveId" clId="{F5E72EB6-951B-4CF4-B07A-590F5637FC3D}"/>
    <pc:docChg chg="undo custSel addSld delSld modSld sldOrd modMainMaster">
      <pc:chgData name="Paolo Rivero" userId="d654d52c8ff31585" providerId="LiveId" clId="{F5E72EB6-951B-4CF4-B07A-590F5637FC3D}" dt="2021-10-31T07:57:20.132" v="1052" actId="1076"/>
      <pc:docMkLst>
        <pc:docMk/>
      </pc:docMkLst>
      <pc:sldChg chg="addSp delSp modSp mod modTransition">
        <pc:chgData name="Paolo Rivero" userId="d654d52c8ff31585" providerId="LiveId" clId="{F5E72EB6-951B-4CF4-B07A-590F5637FC3D}" dt="2021-10-31T07:56:10.616" v="1024" actId="478"/>
        <pc:sldMkLst>
          <pc:docMk/>
          <pc:sldMk cId="418665766" sldId="368"/>
        </pc:sldMkLst>
        <pc:spChg chg="del mod">
          <ac:chgData name="Paolo Rivero" userId="d654d52c8ff31585" providerId="LiveId" clId="{F5E72EB6-951B-4CF4-B07A-590F5637FC3D}" dt="2021-09-29T16:24:14.819" v="45" actId="478"/>
          <ac:spMkLst>
            <pc:docMk/>
            <pc:sldMk cId="418665766" sldId="368"/>
            <ac:spMk id="3" creationId="{00000000-0000-0000-0000-000000000000}"/>
          </ac:spMkLst>
        </pc:spChg>
        <pc:spChg chg="add mod">
          <ac:chgData name="Paolo Rivero" userId="d654d52c8ff31585" providerId="LiveId" clId="{F5E72EB6-951B-4CF4-B07A-590F5637FC3D}" dt="2021-10-31T07:07:23.900" v="909" actId="6549"/>
          <ac:spMkLst>
            <pc:docMk/>
            <pc:sldMk cId="418665766" sldId="368"/>
            <ac:spMk id="5" creationId="{D29C551F-1303-4F56-924A-2C1610A1847B}"/>
          </ac:spMkLst>
        </pc:spChg>
        <pc:spChg chg="add mod">
          <ac:chgData name="Paolo Rivero" userId="d654d52c8ff31585" providerId="LiveId" clId="{F5E72EB6-951B-4CF4-B07A-590F5637FC3D}" dt="2021-09-29T16:24:58.890" v="100" actId="1076"/>
          <ac:spMkLst>
            <pc:docMk/>
            <pc:sldMk cId="418665766" sldId="368"/>
            <ac:spMk id="6" creationId="{67F31B08-778C-4DBA-BB9C-1D91C0BC4FB0}"/>
          </ac:spMkLst>
        </pc:spChg>
        <pc:picChg chg="add del mod">
          <ac:chgData name="Paolo Rivero" userId="d654d52c8ff31585" providerId="LiveId" clId="{F5E72EB6-951B-4CF4-B07A-590F5637FC3D}" dt="2021-10-31T07:56:10.616" v="1024" actId="478"/>
          <ac:picMkLst>
            <pc:docMk/>
            <pc:sldMk cId="418665766" sldId="368"/>
            <ac:picMk id="4" creationId="{9EAD7CED-575B-4B35-BFBD-7D58878D2544}"/>
          </ac:picMkLst>
        </pc:picChg>
        <pc:picChg chg="add del mod">
          <ac:chgData name="Paolo Rivero" userId="d654d52c8ff31585" providerId="LiveId" clId="{F5E72EB6-951B-4CF4-B07A-590F5637FC3D}" dt="2021-09-29T16:52:05.915" v="791"/>
          <ac:picMkLst>
            <pc:docMk/>
            <pc:sldMk cId="418665766" sldId="368"/>
            <ac:picMk id="7" creationId="{F984BE1B-D7E6-4D20-BA5D-1CD2FCF1EEDE}"/>
          </ac:picMkLst>
        </pc:picChg>
        <pc:picChg chg="add mod">
          <ac:chgData name="Paolo Rivero" userId="d654d52c8ff31585" providerId="LiveId" clId="{F5E72EB6-951B-4CF4-B07A-590F5637FC3D}" dt="2021-09-29T16:52:34.181" v="812" actId="1076"/>
          <ac:picMkLst>
            <pc:docMk/>
            <pc:sldMk cId="418665766" sldId="368"/>
            <ac:picMk id="8" creationId="{5E474AC0-3D45-49CB-8880-27CAD0FAB573}"/>
          </ac:picMkLst>
        </pc:picChg>
      </pc:sldChg>
      <pc:sldChg chg="addSp delSp modSp mod modTransition">
        <pc:chgData name="Paolo Rivero" userId="d654d52c8ff31585" providerId="LiveId" clId="{F5E72EB6-951B-4CF4-B07A-590F5637FC3D}" dt="2021-10-31T07:56:42.589" v="1038" actId="1076"/>
        <pc:sldMkLst>
          <pc:docMk/>
          <pc:sldMk cId="877646327" sldId="375"/>
        </pc:sldMkLst>
        <pc:spChg chg="add mod">
          <ac:chgData name="Paolo Rivero" userId="d654d52c8ff31585" providerId="LiveId" clId="{F5E72EB6-951B-4CF4-B07A-590F5637FC3D}" dt="2021-09-29T16:28:02.510" v="292" actId="1076"/>
          <ac:spMkLst>
            <pc:docMk/>
            <pc:sldMk cId="877646327" sldId="375"/>
            <ac:spMk id="5" creationId="{7B2A40D2-E96D-42DE-AC2F-3362AA92BA91}"/>
          </ac:spMkLst>
        </pc:spChg>
        <pc:spChg chg="del">
          <ac:chgData name="Paolo Rivero" userId="d654d52c8ff31585" providerId="LiveId" clId="{F5E72EB6-951B-4CF4-B07A-590F5637FC3D}" dt="2021-09-29T16:27:36.413" v="257" actId="478"/>
          <ac:spMkLst>
            <pc:docMk/>
            <pc:sldMk cId="877646327" sldId="375"/>
            <ac:spMk id="8" creationId="{0512ED0A-D902-4543-81EB-4AB31AA84E1C}"/>
          </ac:spMkLst>
        </pc:spChg>
        <pc:graphicFrameChg chg="mod modGraphic">
          <ac:chgData name="Paolo Rivero" userId="d654d52c8ff31585" providerId="LiveId" clId="{F5E72EB6-951B-4CF4-B07A-590F5637FC3D}" dt="2021-09-29T16:29:52.538" v="342" actId="1076"/>
          <ac:graphicFrameMkLst>
            <pc:docMk/>
            <pc:sldMk cId="877646327" sldId="375"/>
            <ac:graphicFrameMk id="6" creationId="{56DAC777-CBCC-42C7-9959-E60F140AE6A0}"/>
          </ac:graphicFrameMkLst>
        </pc:graphicFrameChg>
        <pc:picChg chg="add del">
          <ac:chgData name="Paolo Rivero" userId="d654d52c8ff31585" providerId="LiveId" clId="{F5E72EB6-951B-4CF4-B07A-590F5637FC3D}" dt="2021-10-31T07:56:14.847" v="1025" actId="478"/>
          <ac:picMkLst>
            <pc:docMk/>
            <pc:sldMk cId="877646327" sldId="375"/>
            <ac:picMk id="7" creationId="{087B5B0F-449B-4819-BF45-0372C6FF8190}"/>
          </ac:picMkLst>
        </pc:picChg>
        <pc:picChg chg="add mod">
          <ac:chgData name="Paolo Rivero" userId="d654d52c8ff31585" providerId="LiveId" clId="{F5E72EB6-951B-4CF4-B07A-590F5637FC3D}" dt="2021-10-31T07:56:42.589" v="1038" actId="1076"/>
          <ac:picMkLst>
            <pc:docMk/>
            <pc:sldMk cId="877646327" sldId="375"/>
            <ac:picMk id="8" creationId="{8BF7AEA5-3803-4689-A7C4-989B84DCA2CA}"/>
          </ac:picMkLst>
        </pc:picChg>
        <pc:picChg chg="add mod">
          <ac:chgData name="Paolo Rivero" userId="d654d52c8ff31585" providerId="LiveId" clId="{F5E72EB6-951B-4CF4-B07A-590F5637FC3D}" dt="2021-09-29T16:52:40.591" v="813"/>
          <ac:picMkLst>
            <pc:docMk/>
            <pc:sldMk cId="877646327" sldId="375"/>
            <ac:picMk id="9" creationId="{7F93E8AE-BBCF-45CC-A5FD-CD78087A6EB8}"/>
          </ac:picMkLst>
        </pc:picChg>
      </pc:sldChg>
      <pc:sldChg chg="addSp delSp modSp mod modTransition">
        <pc:chgData name="Paolo Rivero" userId="d654d52c8ff31585" providerId="LiveId" clId="{F5E72EB6-951B-4CF4-B07A-590F5637FC3D}" dt="2021-10-31T07:55:31.143" v="1013" actId="1035"/>
        <pc:sldMkLst>
          <pc:docMk/>
          <pc:sldMk cId="3087978086" sldId="376"/>
        </pc:sldMkLst>
        <pc:spChg chg="add mod">
          <ac:chgData name="Paolo Rivero" userId="d654d52c8ff31585" providerId="LiveId" clId="{F5E72EB6-951B-4CF4-B07A-590F5637FC3D}" dt="2021-09-29T16:29:28.967" v="337" actId="1076"/>
          <ac:spMkLst>
            <pc:docMk/>
            <pc:sldMk cId="3087978086" sldId="376"/>
            <ac:spMk id="5" creationId="{D5A0139E-6FCC-4579-8B82-1CFB4402E75A}"/>
          </ac:spMkLst>
        </pc:spChg>
        <pc:spChg chg="del">
          <ac:chgData name="Paolo Rivero" userId="d654d52c8ff31585" providerId="LiveId" clId="{F5E72EB6-951B-4CF4-B07A-590F5637FC3D}" dt="2021-09-29T16:29:05.449" v="303" actId="478"/>
          <ac:spMkLst>
            <pc:docMk/>
            <pc:sldMk cId="3087978086" sldId="376"/>
            <ac:spMk id="8" creationId="{0512ED0A-D902-4543-81EB-4AB31AA84E1C}"/>
          </ac:spMkLst>
        </pc:spChg>
        <pc:graphicFrameChg chg="mod modGraphic">
          <ac:chgData name="Paolo Rivero" userId="d654d52c8ff31585" providerId="LiveId" clId="{F5E72EB6-951B-4CF4-B07A-590F5637FC3D}" dt="2021-09-29T16:30:19.842" v="348" actId="403"/>
          <ac:graphicFrameMkLst>
            <pc:docMk/>
            <pc:sldMk cId="3087978086" sldId="376"/>
            <ac:graphicFrameMk id="6" creationId="{56DAC777-CBCC-42C7-9959-E60F140AE6A0}"/>
          </ac:graphicFrameMkLst>
        </pc:graphicFrameChg>
        <pc:picChg chg="del">
          <ac:chgData name="Paolo Rivero" userId="d654d52c8ff31585" providerId="LiveId" clId="{F5E72EB6-951B-4CF4-B07A-590F5637FC3D}" dt="2021-10-31T07:55:12.074" v="1007" actId="478"/>
          <ac:picMkLst>
            <pc:docMk/>
            <pc:sldMk cId="3087978086" sldId="376"/>
            <ac:picMk id="7" creationId="{087B5B0F-449B-4819-BF45-0372C6FF8190}"/>
          </ac:picMkLst>
        </pc:picChg>
        <pc:picChg chg="add mod">
          <ac:chgData name="Paolo Rivero" userId="d654d52c8ff31585" providerId="LiveId" clId="{F5E72EB6-951B-4CF4-B07A-590F5637FC3D}" dt="2021-10-31T07:55:31.143" v="1013" actId="1035"/>
          <ac:picMkLst>
            <pc:docMk/>
            <pc:sldMk cId="3087978086" sldId="376"/>
            <ac:picMk id="8" creationId="{5607E610-1DCA-47D8-8BBE-1C52FCE5C5FC}"/>
          </ac:picMkLst>
        </pc:picChg>
        <pc:picChg chg="add mod">
          <ac:chgData name="Paolo Rivero" userId="d654d52c8ff31585" providerId="LiveId" clId="{F5E72EB6-951B-4CF4-B07A-590F5637FC3D}" dt="2021-09-29T16:52:41.686" v="814"/>
          <ac:picMkLst>
            <pc:docMk/>
            <pc:sldMk cId="3087978086" sldId="376"/>
            <ac:picMk id="9" creationId="{5868E8C8-B0E2-44B0-B072-EC2741140096}"/>
          </ac:picMkLst>
        </pc:picChg>
      </pc:sldChg>
      <pc:sldChg chg="addSp delSp modSp del mod modTransition">
        <pc:chgData name="Paolo Rivero" userId="d654d52c8ff31585" providerId="LiveId" clId="{F5E72EB6-951B-4CF4-B07A-590F5637FC3D}" dt="2021-10-31T07:07:49.171" v="910" actId="47"/>
        <pc:sldMkLst>
          <pc:docMk/>
          <pc:sldMk cId="3659269963" sldId="377"/>
        </pc:sldMkLst>
        <pc:spChg chg="del mod">
          <ac:chgData name="Paolo Rivero" userId="d654d52c8ff31585" providerId="LiveId" clId="{F5E72EB6-951B-4CF4-B07A-590F5637FC3D}" dt="2021-09-29T16:30:38.511" v="351" actId="478"/>
          <ac:spMkLst>
            <pc:docMk/>
            <pc:sldMk cId="3659269963" sldId="377"/>
            <ac:spMk id="3" creationId="{00000000-0000-0000-0000-000000000000}"/>
          </ac:spMkLst>
        </pc:spChg>
        <pc:spChg chg="add mod">
          <ac:chgData name="Paolo Rivero" userId="d654d52c8ff31585" providerId="LiveId" clId="{F5E72EB6-951B-4CF4-B07A-590F5637FC3D}" dt="2021-09-29T16:30:57.165" v="401" actId="14100"/>
          <ac:spMkLst>
            <pc:docMk/>
            <pc:sldMk cId="3659269963" sldId="377"/>
            <ac:spMk id="5" creationId="{9A150C61-6090-46B4-8D9C-C6ED8CBA3DC6}"/>
          </ac:spMkLst>
        </pc:spChg>
        <pc:spChg chg="mod">
          <ac:chgData name="Paolo Rivero" userId="d654d52c8ff31585" providerId="LiveId" clId="{F5E72EB6-951B-4CF4-B07A-590F5637FC3D}" dt="2021-09-29T16:32:25.685" v="409" actId="1076"/>
          <ac:spMkLst>
            <pc:docMk/>
            <pc:sldMk cId="3659269963" sldId="377"/>
            <ac:spMk id="6" creationId="{E0208342-F938-4622-9371-DAA5D847C477}"/>
          </ac:spMkLst>
        </pc:spChg>
        <pc:picChg chg="add mod">
          <ac:chgData name="Paolo Rivero" userId="d654d52c8ff31585" providerId="LiveId" clId="{F5E72EB6-951B-4CF4-B07A-590F5637FC3D}" dt="2021-09-29T16:52:42.626" v="815"/>
          <ac:picMkLst>
            <pc:docMk/>
            <pc:sldMk cId="3659269963" sldId="377"/>
            <ac:picMk id="7" creationId="{4F50F16D-E1EA-4CED-811F-EFE79972C231}"/>
          </ac:picMkLst>
        </pc:picChg>
      </pc:sldChg>
      <pc:sldChg chg="addSp delSp modSp del mod modTransition">
        <pc:chgData name="Paolo Rivero" userId="d654d52c8ff31585" providerId="LiveId" clId="{F5E72EB6-951B-4CF4-B07A-590F5637FC3D}" dt="2021-10-31T07:07:58.194" v="911" actId="47"/>
        <pc:sldMkLst>
          <pc:docMk/>
          <pc:sldMk cId="487765975" sldId="378"/>
        </pc:sldMkLst>
        <pc:spChg chg="del mod">
          <ac:chgData name="Paolo Rivero" userId="d654d52c8ff31585" providerId="LiveId" clId="{F5E72EB6-951B-4CF4-B07A-590F5637FC3D}" dt="2021-09-29T16:32:41.763" v="410" actId="478"/>
          <ac:spMkLst>
            <pc:docMk/>
            <pc:sldMk cId="487765975" sldId="378"/>
            <ac:spMk id="3" creationId="{00000000-0000-0000-0000-000000000000}"/>
          </ac:spMkLst>
        </pc:spChg>
        <pc:spChg chg="mod">
          <ac:chgData name="Paolo Rivero" userId="d654d52c8ff31585" providerId="LiveId" clId="{F5E72EB6-951B-4CF4-B07A-590F5637FC3D}" dt="2021-09-29T16:33:14.284" v="473" actId="1076"/>
          <ac:spMkLst>
            <pc:docMk/>
            <pc:sldMk cId="487765975" sldId="378"/>
            <ac:spMk id="6" creationId="{E0208342-F938-4622-9371-DAA5D847C477}"/>
          </ac:spMkLst>
        </pc:spChg>
        <pc:spChg chg="add mod">
          <ac:chgData name="Paolo Rivero" userId="d654d52c8ff31585" providerId="LiveId" clId="{F5E72EB6-951B-4CF4-B07A-590F5637FC3D}" dt="2021-09-29T16:33:01.011" v="469" actId="20577"/>
          <ac:spMkLst>
            <pc:docMk/>
            <pc:sldMk cId="487765975" sldId="378"/>
            <ac:spMk id="9" creationId="{5D0698F1-81DE-4630-9AE5-89C69496C562}"/>
          </ac:spMkLst>
        </pc:spChg>
        <pc:picChg chg="mod">
          <ac:chgData name="Paolo Rivero" userId="d654d52c8ff31585" providerId="LiveId" clId="{F5E72EB6-951B-4CF4-B07A-590F5637FC3D}" dt="2021-09-29T16:33:16.445" v="474" actId="1076"/>
          <ac:picMkLst>
            <pc:docMk/>
            <pc:sldMk cId="487765975" sldId="378"/>
            <ac:picMk id="10" creationId="{2B31B81C-26A4-4D9B-A913-CBE6B104F7CF}"/>
          </ac:picMkLst>
        </pc:picChg>
        <pc:picChg chg="add mod">
          <ac:chgData name="Paolo Rivero" userId="d654d52c8ff31585" providerId="LiveId" clId="{F5E72EB6-951B-4CF4-B07A-590F5637FC3D}" dt="2021-09-29T16:52:43.513" v="816"/>
          <ac:picMkLst>
            <pc:docMk/>
            <pc:sldMk cId="487765975" sldId="378"/>
            <ac:picMk id="11" creationId="{0BB19797-ACF7-4FD1-98FD-FE88F6A721B3}"/>
          </ac:picMkLst>
        </pc:picChg>
      </pc:sldChg>
      <pc:sldChg chg="addSp delSp modSp mod modTransition">
        <pc:chgData name="Paolo Rivero" userId="d654d52c8ff31585" providerId="LiveId" clId="{F5E72EB6-951B-4CF4-B07A-590F5637FC3D}" dt="2021-10-31T07:57:02.410" v="1047"/>
        <pc:sldMkLst>
          <pc:docMk/>
          <pc:sldMk cId="2743347925" sldId="379"/>
        </pc:sldMkLst>
        <pc:spChg chg="del mod">
          <ac:chgData name="Paolo Rivero" userId="d654d52c8ff31585" providerId="LiveId" clId="{F5E72EB6-951B-4CF4-B07A-590F5637FC3D}" dt="2021-09-29T16:47:13.900" v="678" actId="478"/>
          <ac:spMkLst>
            <pc:docMk/>
            <pc:sldMk cId="2743347925" sldId="379"/>
            <ac:spMk id="3" creationId="{00000000-0000-0000-0000-000000000000}"/>
          </ac:spMkLst>
        </pc:spChg>
        <pc:spChg chg="add mod">
          <ac:chgData name="Paolo Rivero" userId="d654d52c8ff31585" providerId="LiveId" clId="{F5E72EB6-951B-4CF4-B07A-590F5637FC3D}" dt="2021-10-31T07:09:22.704" v="916" actId="208"/>
          <ac:spMkLst>
            <pc:docMk/>
            <pc:sldMk cId="2743347925" sldId="379"/>
            <ac:spMk id="5" creationId="{1B93335E-9DC5-455C-8DB2-9D16F057CB50}"/>
          </ac:spMkLst>
        </pc:spChg>
        <pc:spChg chg="add mod">
          <ac:chgData name="Paolo Rivero" userId="d654d52c8ff31585" providerId="LiveId" clId="{F5E72EB6-951B-4CF4-B07A-590F5637FC3D}" dt="2021-09-29T16:47:21.727" v="679"/>
          <ac:spMkLst>
            <pc:docMk/>
            <pc:sldMk cId="2743347925" sldId="379"/>
            <ac:spMk id="7" creationId="{926FCE6A-8641-4F31-AFCC-963C10BAF645}"/>
          </ac:spMkLst>
        </pc:spChg>
        <pc:picChg chg="del">
          <ac:chgData name="Paolo Rivero" userId="d654d52c8ff31585" providerId="LiveId" clId="{F5E72EB6-951B-4CF4-B07A-590F5637FC3D}" dt="2021-10-31T07:55:58.083" v="1021" actId="478"/>
          <ac:picMkLst>
            <pc:docMk/>
            <pc:sldMk cId="2743347925" sldId="379"/>
            <ac:picMk id="4" creationId="{9EAD7CED-575B-4B35-BFBD-7D58878D2544}"/>
          </ac:picMkLst>
        </pc:picChg>
        <pc:picChg chg="add mod">
          <ac:chgData name="Paolo Rivero" userId="d654d52c8ff31585" providerId="LiveId" clId="{F5E72EB6-951B-4CF4-B07A-590F5637FC3D}" dt="2021-09-29T16:53:00.445" v="826"/>
          <ac:picMkLst>
            <pc:docMk/>
            <pc:sldMk cId="2743347925" sldId="379"/>
            <ac:picMk id="9" creationId="{BA39AABC-32FE-4651-9BAD-61B080AF76F4}"/>
          </ac:picMkLst>
        </pc:picChg>
        <pc:picChg chg="add mod">
          <ac:chgData name="Paolo Rivero" userId="d654d52c8ff31585" providerId="LiveId" clId="{F5E72EB6-951B-4CF4-B07A-590F5637FC3D}" dt="2021-10-31T07:57:02.410" v="1047"/>
          <ac:picMkLst>
            <pc:docMk/>
            <pc:sldMk cId="2743347925" sldId="379"/>
            <ac:picMk id="10" creationId="{46D8549B-9425-455F-B241-009E182E8A8C}"/>
          </ac:picMkLst>
        </pc:picChg>
        <pc:cxnChg chg="add mod">
          <ac:chgData name="Paolo Rivero" userId="d654d52c8ff31585" providerId="LiveId" clId="{F5E72EB6-951B-4CF4-B07A-590F5637FC3D}" dt="2021-10-31T07:08:56.185" v="913" actId="208"/>
          <ac:cxnSpMkLst>
            <pc:docMk/>
            <pc:sldMk cId="2743347925" sldId="379"/>
            <ac:cxnSpMk id="3" creationId="{16A898EC-D1AC-46F4-90FA-46056AEF8A2C}"/>
          </ac:cxnSpMkLst>
        </pc:cxnChg>
      </pc:sldChg>
      <pc:sldChg chg="addSp delSp modSp mod ord modTransition">
        <pc:chgData name="Paolo Rivero" userId="d654d52c8ff31585" providerId="LiveId" clId="{F5E72EB6-951B-4CF4-B07A-590F5637FC3D}" dt="2021-10-31T07:56:50.831" v="1040"/>
        <pc:sldMkLst>
          <pc:docMk/>
          <pc:sldMk cId="3955452253" sldId="380"/>
        </pc:sldMkLst>
        <pc:spChg chg="del mod">
          <ac:chgData name="Paolo Rivero" userId="d654d52c8ff31585" providerId="LiveId" clId="{F5E72EB6-951B-4CF4-B07A-590F5637FC3D}" dt="2021-09-29T16:33:27.177" v="476" actId="478"/>
          <ac:spMkLst>
            <pc:docMk/>
            <pc:sldMk cId="3955452253" sldId="380"/>
            <ac:spMk id="3" creationId="{00000000-0000-0000-0000-000000000000}"/>
          </ac:spMkLst>
        </pc:spChg>
        <pc:spChg chg="add mod">
          <ac:chgData name="Paolo Rivero" userId="d654d52c8ff31585" providerId="LiveId" clId="{F5E72EB6-951B-4CF4-B07A-590F5637FC3D}" dt="2021-09-29T16:33:46.519" v="510" actId="1076"/>
          <ac:spMkLst>
            <pc:docMk/>
            <pc:sldMk cId="3955452253" sldId="380"/>
            <ac:spMk id="7" creationId="{E52788DB-63DD-40F6-AA92-6EAE87011FAC}"/>
          </ac:spMkLst>
        </pc:spChg>
        <pc:picChg chg="del">
          <ac:chgData name="Paolo Rivero" userId="d654d52c8ff31585" providerId="LiveId" clId="{F5E72EB6-951B-4CF4-B07A-590F5637FC3D}" dt="2021-10-31T07:55:38.590" v="1015" actId="478"/>
          <ac:picMkLst>
            <pc:docMk/>
            <pc:sldMk cId="3955452253" sldId="380"/>
            <ac:picMk id="4" creationId="{9EAD7CED-575B-4B35-BFBD-7D58878D2544}"/>
          </ac:picMkLst>
        </pc:picChg>
        <pc:picChg chg="mod">
          <ac:chgData name="Paolo Rivero" userId="d654d52c8ff31585" providerId="LiveId" clId="{F5E72EB6-951B-4CF4-B07A-590F5637FC3D}" dt="2021-09-29T16:36:21.122" v="534" actId="14100"/>
          <ac:picMkLst>
            <pc:docMk/>
            <pc:sldMk cId="3955452253" sldId="380"/>
            <ac:picMk id="5" creationId="{2BE8A281-0A1E-48F1-83EF-D42FC9ED688A}"/>
          </ac:picMkLst>
        </pc:picChg>
        <pc:picChg chg="add mod">
          <ac:chgData name="Paolo Rivero" userId="d654d52c8ff31585" providerId="LiveId" clId="{F5E72EB6-951B-4CF4-B07A-590F5637FC3D}" dt="2021-09-29T16:52:46.382" v="818"/>
          <ac:picMkLst>
            <pc:docMk/>
            <pc:sldMk cId="3955452253" sldId="380"/>
            <ac:picMk id="8" creationId="{8DBB35CB-75F4-487D-B664-4E88C4BD3827}"/>
          </ac:picMkLst>
        </pc:picChg>
        <pc:picChg chg="add mod">
          <ac:chgData name="Paolo Rivero" userId="d654d52c8ff31585" providerId="LiveId" clId="{F5E72EB6-951B-4CF4-B07A-590F5637FC3D}" dt="2021-10-31T07:56:50.831" v="1040"/>
          <ac:picMkLst>
            <pc:docMk/>
            <pc:sldMk cId="3955452253" sldId="380"/>
            <ac:picMk id="10" creationId="{1B76E22C-5CEC-4883-A7EE-87BDF81294D0}"/>
          </ac:picMkLst>
        </pc:picChg>
      </pc:sldChg>
      <pc:sldChg chg="addSp delSp modSp mod modTransition">
        <pc:chgData name="Paolo Rivero" userId="d654d52c8ff31585" providerId="LiveId" clId="{F5E72EB6-951B-4CF4-B07A-590F5637FC3D}" dt="2021-10-31T07:57:20.132" v="1052" actId="1076"/>
        <pc:sldMkLst>
          <pc:docMk/>
          <pc:sldMk cId="2518870125" sldId="381"/>
        </pc:sldMkLst>
        <pc:spChg chg="del mod">
          <ac:chgData name="Paolo Rivero" userId="d654d52c8ff31585" providerId="LiveId" clId="{F5E72EB6-951B-4CF4-B07A-590F5637FC3D}" dt="2021-09-29T16:50:36.893" v="745" actId="478"/>
          <ac:spMkLst>
            <pc:docMk/>
            <pc:sldMk cId="2518870125" sldId="381"/>
            <ac:spMk id="3" creationId="{00000000-0000-0000-0000-000000000000}"/>
          </ac:spMkLst>
        </pc:spChg>
        <pc:spChg chg="add mod">
          <ac:chgData name="Paolo Rivero" userId="d654d52c8ff31585" providerId="LiveId" clId="{F5E72EB6-951B-4CF4-B07A-590F5637FC3D}" dt="2021-09-29T16:50:57.349" v="767" actId="1076"/>
          <ac:spMkLst>
            <pc:docMk/>
            <pc:sldMk cId="2518870125" sldId="381"/>
            <ac:spMk id="6" creationId="{778705EA-72BF-4A90-BC2C-B5975F40C289}"/>
          </ac:spMkLst>
        </pc:spChg>
        <pc:picChg chg="add mod modCrop">
          <ac:chgData name="Paolo Rivero" userId="d654d52c8ff31585" providerId="LiveId" clId="{F5E72EB6-951B-4CF4-B07A-590F5637FC3D}" dt="2021-10-31T07:57:20.132" v="1052" actId="1076"/>
          <ac:picMkLst>
            <pc:docMk/>
            <pc:sldMk cId="2518870125" sldId="381"/>
            <ac:picMk id="3" creationId="{548AC051-7183-4D14-9132-7B55E73105E3}"/>
          </ac:picMkLst>
        </pc:picChg>
        <pc:picChg chg="del">
          <ac:chgData name="Paolo Rivero" userId="d654d52c8ff31585" providerId="LiveId" clId="{F5E72EB6-951B-4CF4-B07A-590F5637FC3D}" dt="2021-10-31T07:56:03.361" v="1023" actId="478"/>
          <ac:picMkLst>
            <pc:docMk/>
            <pc:sldMk cId="2518870125" sldId="381"/>
            <ac:picMk id="4" creationId="{9EAD7CED-575B-4B35-BFBD-7D58878D2544}"/>
          </ac:picMkLst>
        </pc:picChg>
        <pc:picChg chg="del">
          <ac:chgData name="Paolo Rivero" userId="d654d52c8ff31585" providerId="LiveId" clId="{F5E72EB6-951B-4CF4-B07A-590F5637FC3D}" dt="2021-09-29T16:51:00.160" v="768" actId="478"/>
          <ac:picMkLst>
            <pc:docMk/>
            <pc:sldMk cId="2518870125" sldId="381"/>
            <ac:picMk id="5" creationId="{67587DA6-825A-4171-AF58-E9609F7C6833}"/>
          </ac:picMkLst>
        </pc:picChg>
        <pc:picChg chg="add del mod">
          <ac:chgData name="Paolo Rivero" userId="d654d52c8ff31585" providerId="LiveId" clId="{F5E72EB6-951B-4CF4-B07A-590F5637FC3D}" dt="2021-10-31T07:17:59.451" v="917" actId="478"/>
          <ac:picMkLst>
            <pc:docMk/>
            <pc:sldMk cId="2518870125" sldId="381"/>
            <ac:picMk id="7" creationId="{C40048FE-3E0C-4227-974E-250DA09AA6F2}"/>
          </ac:picMkLst>
        </pc:picChg>
        <pc:picChg chg="add mod">
          <ac:chgData name="Paolo Rivero" userId="d654d52c8ff31585" providerId="LiveId" clId="{F5E72EB6-951B-4CF4-B07A-590F5637FC3D}" dt="2021-09-29T16:53:03.554" v="828"/>
          <ac:picMkLst>
            <pc:docMk/>
            <pc:sldMk cId="2518870125" sldId="381"/>
            <ac:picMk id="8" creationId="{A36F71FC-910D-4B05-AD82-0805348D2BB7}"/>
          </ac:picMkLst>
        </pc:picChg>
        <pc:picChg chg="add mod">
          <ac:chgData name="Paolo Rivero" userId="d654d52c8ff31585" providerId="LiveId" clId="{F5E72EB6-951B-4CF4-B07A-590F5637FC3D}" dt="2021-10-31T07:57:05.228" v="1049"/>
          <ac:picMkLst>
            <pc:docMk/>
            <pc:sldMk cId="2518870125" sldId="381"/>
            <ac:picMk id="9" creationId="{88527125-7FE2-4858-BB6B-76347D2F3C0D}"/>
          </ac:picMkLst>
        </pc:picChg>
      </pc:sldChg>
      <pc:sldChg chg="delSp modSp del mod modTransition">
        <pc:chgData name="Paolo Rivero" userId="d654d52c8ff31585" providerId="LiveId" clId="{F5E72EB6-951B-4CF4-B07A-590F5637FC3D}" dt="2021-09-29T16:47:56.347" v="681" actId="47"/>
        <pc:sldMkLst>
          <pc:docMk/>
          <pc:sldMk cId="1733796372" sldId="382"/>
        </pc:sldMkLst>
        <pc:spChg chg="del mod">
          <ac:chgData name="Paolo Rivero" userId="d654d52c8ff31585" providerId="LiveId" clId="{F5E72EB6-951B-4CF4-B07A-590F5637FC3D}" dt="2021-09-29T16:47:48.505" v="680" actId="478"/>
          <ac:spMkLst>
            <pc:docMk/>
            <pc:sldMk cId="1733796372" sldId="382"/>
            <ac:spMk id="3" creationId="{00000000-0000-0000-0000-000000000000}"/>
          </ac:spMkLst>
        </pc:spChg>
      </pc:sldChg>
      <pc:sldChg chg="addSp delSp modSp add mod">
        <pc:chgData name="Paolo Rivero" userId="d654d52c8ff31585" providerId="LiveId" clId="{F5E72EB6-951B-4CF4-B07A-590F5637FC3D}" dt="2021-10-31T07:56:49.621" v="1039"/>
        <pc:sldMkLst>
          <pc:docMk/>
          <pc:sldMk cId="135871551" sldId="383"/>
        </pc:sldMkLst>
        <pc:spChg chg="del">
          <ac:chgData name="Paolo Rivero" userId="d654d52c8ff31585" providerId="LiveId" clId="{F5E72EB6-951B-4CF4-B07A-590F5637FC3D}" dt="2021-09-29T16:34:58.965" v="513" actId="478"/>
          <ac:spMkLst>
            <pc:docMk/>
            <pc:sldMk cId="135871551" sldId="383"/>
            <ac:spMk id="6" creationId="{E0208342-F938-4622-9371-DAA5D847C477}"/>
          </ac:spMkLst>
        </pc:spChg>
        <pc:spChg chg="add mod">
          <ac:chgData name="Paolo Rivero" userId="d654d52c8ff31585" providerId="LiveId" clId="{F5E72EB6-951B-4CF4-B07A-590F5637FC3D}" dt="2021-09-29T16:36:08.007" v="531" actId="1076"/>
          <ac:spMkLst>
            <pc:docMk/>
            <pc:sldMk cId="135871551" sldId="383"/>
            <ac:spMk id="10" creationId="{767CF578-9ABC-49CC-B23F-879A0BC0E88C}"/>
          </ac:spMkLst>
        </pc:spChg>
        <pc:picChg chg="add mod">
          <ac:chgData name="Paolo Rivero" userId="d654d52c8ff31585" providerId="LiveId" clId="{F5E72EB6-951B-4CF4-B07A-590F5637FC3D}" dt="2021-09-29T16:35:16.533" v="522" actId="1036"/>
          <ac:picMkLst>
            <pc:docMk/>
            <pc:sldMk cId="135871551" sldId="383"/>
            <ac:picMk id="3" creationId="{C9C9E67C-2FE9-4EB8-BD71-29AD99FF629F}"/>
          </ac:picMkLst>
        </pc:picChg>
        <pc:picChg chg="del">
          <ac:chgData name="Paolo Rivero" userId="d654d52c8ff31585" providerId="LiveId" clId="{F5E72EB6-951B-4CF4-B07A-590F5637FC3D}" dt="2021-10-31T07:55:35.828" v="1014" actId="478"/>
          <ac:picMkLst>
            <pc:docMk/>
            <pc:sldMk cId="135871551" sldId="383"/>
            <ac:picMk id="4" creationId="{9EAD7CED-575B-4B35-BFBD-7D58878D2544}"/>
          </ac:picMkLst>
        </pc:picChg>
        <pc:picChg chg="del">
          <ac:chgData name="Paolo Rivero" userId="d654d52c8ff31585" providerId="LiveId" clId="{F5E72EB6-951B-4CF4-B07A-590F5637FC3D}" dt="2021-09-29T16:34:53.421" v="512" actId="478"/>
          <ac:picMkLst>
            <pc:docMk/>
            <pc:sldMk cId="135871551" sldId="383"/>
            <ac:picMk id="5" creationId="{2BE8A281-0A1E-48F1-83EF-D42FC9ED688A}"/>
          </ac:picMkLst>
        </pc:picChg>
        <pc:picChg chg="add mod">
          <ac:chgData name="Paolo Rivero" userId="d654d52c8ff31585" providerId="LiveId" clId="{F5E72EB6-951B-4CF4-B07A-590F5637FC3D}" dt="2021-10-31T07:56:49.621" v="1039"/>
          <ac:picMkLst>
            <pc:docMk/>
            <pc:sldMk cId="135871551" sldId="383"/>
            <ac:picMk id="8" creationId="{54D6F25B-A725-4F4D-BAA8-61E4136E9ABB}"/>
          </ac:picMkLst>
        </pc:picChg>
        <pc:picChg chg="del">
          <ac:chgData name="Paolo Rivero" userId="d654d52c8ff31585" providerId="LiveId" clId="{F5E72EB6-951B-4CF4-B07A-590F5637FC3D}" dt="2021-09-29T16:35:01.166" v="514" actId="478"/>
          <ac:picMkLst>
            <pc:docMk/>
            <pc:sldMk cId="135871551" sldId="383"/>
            <ac:picMk id="9" creationId="{1B7B3DFC-EF32-4E47-9C4E-BC777EFF22AF}"/>
          </ac:picMkLst>
        </pc:picChg>
        <pc:picChg chg="add mod">
          <ac:chgData name="Paolo Rivero" userId="d654d52c8ff31585" providerId="LiveId" clId="{F5E72EB6-951B-4CF4-B07A-590F5637FC3D}" dt="2021-09-29T16:52:44.430" v="817"/>
          <ac:picMkLst>
            <pc:docMk/>
            <pc:sldMk cId="135871551" sldId="383"/>
            <ac:picMk id="11" creationId="{A5CBF27B-6576-419C-A289-D64A2EC7AD4D}"/>
          </ac:picMkLst>
        </pc:picChg>
      </pc:sldChg>
      <pc:sldChg chg="del modTransition">
        <pc:chgData name="Paolo Rivero" userId="d654d52c8ff31585" providerId="LiveId" clId="{F5E72EB6-951B-4CF4-B07A-590F5637FC3D}" dt="2021-09-29T16:26:55.934" v="256" actId="47"/>
        <pc:sldMkLst>
          <pc:docMk/>
          <pc:sldMk cId="676210109" sldId="383"/>
        </pc:sldMkLst>
      </pc:sldChg>
      <pc:sldChg chg="addSp delSp modSp add mod">
        <pc:chgData name="Paolo Rivero" userId="d654d52c8ff31585" providerId="LiveId" clId="{F5E72EB6-951B-4CF4-B07A-590F5637FC3D}" dt="2021-10-31T07:56:52.886" v="1041"/>
        <pc:sldMkLst>
          <pc:docMk/>
          <pc:sldMk cId="1319519328" sldId="384"/>
        </pc:sldMkLst>
        <pc:spChg chg="del">
          <ac:chgData name="Paolo Rivero" userId="d654d52c8ff31585" providerId="LiveId" clId="{F5E72EB6-951B-4CF4-B07A-590F5637FC3D}" dt="2021-09-29T16:36:38.839" v="537" actId="478"/>
          <ac:spMkLst>
            <pc:docMk/>
            <pc:sldMk cId="1319519328" sldId="384"/>
            <ac:spMk id="6" creationId="{E0208342-F938-4622-9371-DAA5D847C477}"/>
          </ac:spMkLst>
        </pc:spChg>
        <pc:picChg chg="add mod">
          <ac:chgData name="Paolo Rivero" userId="d654d52c8ff31585" providerId="LiveId" clId="{F5E72EB6-951B-4CF4-B07A-590F5637FC3D}" dt="2021-09-29T16:37:49.876" v="541" actId="1076"/>
          <ac:picMkLst>
            <pc:docMk/>
            <pc:sldMk cId="1319519328" sldId="384"/>
            <ac:picMk id="3" creationId="{638C44D5-ED05-4992-824D-933A77497877}"/>
          </ac:picMkLst>
        </pc:picChg>
        <pc:picChg chg="del">
          <ac:chgData name="Paolo Rivero" userId="d654d52c8ff31585" providerId="LiveId" clId="{F5E72EB6-951B-4CF4-B07A-590F5637FC3D}" dt="2021-10-31T07:55:43.153" v="1016" actId="478"/>
          <ac:picMkLst>
            <pc:docMk/>
            <pc:sldMk cId="1319519328" sldId="384"/>
            <ac:picMk id="4" creationId="{9EAD7CED-575B-4B35-BFBD-7D58878D2544}"/>
          </ac:picMkLst>
        </pc:picChg>
        <pc:picChg chg="del">
          <ac:chgData name="Paolo Rivero" userId="d654d52c8ff31585" providerId="LiveId" clId="{F5E72EB6-951B-4CF4-B07A-590F5637FC3D}" dt="2021-09-29T16:36:33.046" v="536" actId="478"/>
          <ac:picMkLst>
            <pc:docMk/>
            <pc:sldMk cId="1319519328" sldId="384"/>
            <ac:picMk id="5" creationId="{2BE8A281-0A1E-48F1-83EF-D42FC9ED688A}"/>
          </ac:picMkLst>
        </pc:picChg>
        <pc:picChg chg="add mod">
          <ac:chgData name="Paolo Rivero" userId="d654d52c8ff31585" providerId="LiveId" clId="{F5E72EB6-951B-4CF4-B07A-590F5637FC3D}" dt="2021-10-31T07:56:52.886" v="1041"/>
          <ac:picMkLst>
            <pc:docMk/>
            <pc:sldMk cId="1319519328" sldId="384"/>
            <ac:picMk id="6" creationId="{51B37DC7-0F95-4D37-B9CE-3E94C8A11237}"/>
          </ac:picMkLst>
        </pc:picChg>
        <pc:picChg chg="del">
          <ac:chgData name="Paolo Rivero" userId="d654d52c8ff31585" providerId="LiveId" clId="{F5E72EB6-951B-4CF4-B07A-590F5637FC3D}" dt="2021-09-29T16:36:40.359" v="538" actId="478"/>
          <ac:picMkLst>
            <pc:docMk/>
            <pc:sldMk cId="1319519328" sldId="384"/>
            <ac:picMk id="9" creationId="{1B7B3DFC-EF32-4E47-9C4E-BC777EFF22AF}"/>
          </ac:picMkLst>
        </pc:picChg>
        <pc:picChg chg="add mod">
          <ac:chgData name="Paolo Rivero" userId="d654d52c8ff31585" providerId="LiveId" clId="{F5E72EB6-951B-4CF4-B07A-590F5637FC3D}" dt="2021-09-29T16:52:47.608" v="819"/>
          <ac:picMkLst>
            <pc:docMk/>
            <pc:sldMk cId="1319519328" sldId="384"/>
            <ac:picMk id="10" creationId="{35A911FB-734F-4D80-A567-17CEF3084F08}"/>
          </ac:picMkLst>
        </pc:picChg>
      </pc:sldChg>
      <pc:sldChg chg="addSp delSp modSp add mod">
        <pc:chgData name="Paolo Rivero" userId="d654d52c8ff31585" providerId="LiveId" clId="{F5E72EB6-951B-4CF4-B07A-590F5637FC3D}" dt="2021-10-31T07:56:53.995" v="1042"/>
        <pc:sldMkLst>
          <pc:docMk/>
          <pc:sldMk cId="3669211815" sldId="385"/>
        </pc:sldMkLst>
        <pc:picChg chg="del">
          <ac:chgData name="Paolo Rivero" userId="d654d52c8ff31585" providerId="LiveId" clId="{F5E72EB6-951B-4CF4-B07A-590F5637FC3D}" dt="2021-09-29T16:38:20.253" v="543" actId="478"/>
          <ac:picMkLst>
            <pc:docMk/>
            <pc:sldMk cId="3669211815" sldId="385"/>
            <ac:picMk id="3" creationId="{638C44D5-ED05-4992-824D-933A77497877}"/>
          </ac:picMkLst>
        </pc:picChg>
        <pc:picChg chg="del">
          <ac:chgData name="Paolo Rivero" userId="d654d52c8ff31585" providerId="LiveId" clId="{F5E72EB6-951B-4CF4-B07A-590F5637FC3D}" dt="2021-10-31T07:55:45.992" v="1017" actId="478"/>
          <ac:picMkLst>
            <pc:docMk/>
            <pc:sldMk cId="3669211815" sldId="385"/>
            <ac:picMk id="4" creationId="{9EAD7CED-575B-4B35-BFBD-7D58878D2544}"/>
          </ac:picMkLst>
        </pc:picChg>
        <pc:picChg chg="add mod">
          <ac:chgData name="Paolo Rivero" userId="d654d52c8ff31585" providerId="LiveId" clId="{F5E72EB6-951B-4CF4-B07A-590F5637FC3D}" dt="2021-09-29T16:42:16.253" v="563" actId="1076"/>
          <ac:picMkLst>
            <pc:docMk/>
            <pc:sldMk cId="3669211815" sldId="385"/>
            <ac:picMk id="5" creationId="{0F7C3852-8FAE-4147-A737-FBF483CB69E1}"/>
          </ac:picMkLst>
        </pc:picChg>
        <pc:picChg chg="add mod">
          <ac:chgData name="Paolo Rivero" userId="d654d52c8ff31585" providerId="LiveId" clId="{F5E72EB6-951B-4CF4-B07A-590F5637FC3D}" dt="2021-10-31T07:56:53.995" v="1042"/>
          <ac:picMkLst>
            <pc:docMk/>
            <pc:sldMk cId="3669211815" sldId="385"/>
            <ac:picMk id="6" creationId="{9314D7A7-2379-4F71-AE0A-45F8DCA0BB6A}"/>
          </ac:picMkLst>
        </pc:picChg>
        <pc:picChg chg="add mod">
          <ac:chgData name="Paolo Rivero" userId="d654d52c8ff31585" providerId="LiveId" clId="{F5E72EB6-951B-4CF4-B07A-590F5637FC3D}" dt="2021-09-29T16:52:49.175" v="820"/>
          <ac:picMkLst>
            <pc:docMk/>
            <pc:sldMk cId="3669211815" sldId="385"/>
            <ac:picMk id="8" creationId="{D5F2A0B8-C9FA-4B8D-929D-CC84D5A104F7}"/>
          </ac:picMkLst>
        </pc:picChg>
      </pc:sldChg>
      <pc:sldChg chg="addSp delSp modSp add mod">
        <pc:chgData name="Paolo Rivero" userId="d654d52c8ff31585" providerId="LiveId" clId="{F5E72EB6-951B-4CF4-B07A-590F5637FC3D}" dt="2021-10-31T07:56:55.715" v="1043"/>
        <pc:sldMkLst>
          <pc:docMk/>
          <pc:sldMk cId="2929913567" sldId="386"/>
        </pc:sldMkLst>
        <pc:picChg chg="add mod">
          <ac:chgData name="Paolo Rivero" userId="d654d52c8ff31585" providerId="LiveId" clId="{F5E72EB6-951B-4CF4-B07A-590F5637FC3D}" dt="2021-09-29T16:40:37.274" v="555" actId="1076"/>
          <ac:picMkLst>
            <pc:docMk/>
            <pc:sldMk cId="2929913567" sldId="386"/>
            <ac:picMk id="3" creationId="{1947706D-EA4D-4829-B256-32EAE24C97E6}"/>
          </ac:picMkLst>
        </pc:picChg>
        <pc:picChg chg="del">
          <ac:chgData name="Paolo Rivero" userId="d654d52c8ff31585" providerId="LiveId" clId="{F5E72EB6-951B-4CF4-B07A-590F5637FC3D}" dt="2021-10-31T07:55:49.417" v="1018" actId="478"/>
          <ac:picMkLst>
            <pc:docMk/>
            <pc:sldMk cId="2929913567" sldId="386"/>
            <ac:picMk id="4" creationId="{9EAD7CED-575B-4B35-BFBD-7D58878D2544}"/>
          </ac:picMkLst>
        </pc:picChg>
        <pc:picChg chg="del">
          <ac:chgData name="Paolo Rivero" userId="d654d52c8ff31585" providerId="LiveId" clId="{F5E72EB6-951B-4CF4-B07A-590F5637FC3D}" dt="2021-09-29T16:39:45.821" v="550" actId="478"/>
          <ac:picMkLst>
            <pc:docMk/>
            <pc:sldMk cId="2929913567" sldId="386"/>
            <ac:picMk id="5" creationId="{0F7C3852-8FAE-4147-A737-FBF483CB69E1}"/>
          </ac:picMkLst>
        </pc:picChg>
        <pc:picChg chg="add mod">
          <ac:chgData name="Paolo Rivero" userId="d654d52c8ff31585" providerId="LiveId" clId="{F5E72EB6-951B-4CF4-B07A-590F5637FC3D}" dt="2021-10-31T07:56:55.715" v="1043"/>
          <ac:picMkLst>
            <pc:docMk/>
            <pc:sldMk cId="2929913567" sldId="386"/>
            <ac:picMk id="6" creationId="{DC2226FB-32A1-4F55-92CB-6EA36EFA6F85}"/>
          </ac:picMkLst>
        </pc:picChg>
        <pc:picChg chg="add mod">
          <ac:chgData name="Paolo Rivero" userId="d654d52c8ff31585" providerId="LiveId" clId="{F5E72EB6-951B-4CF4-B07A-590F5637FC3D}" dt="2021-09-29T16:52:50.577" v="821"/>
          <ac:picMkLst>
            <pc:docMk/>
            <pc:sldMk cId="2929913567" sldId="386"/>
            <ac:picMk id="8" creationId="{6F5C92F1-9EC3-4E58-B32E-A6D84FCB37BE}"/>
          </ac:picMkLst>
        </pc:picChg>
      </pc:sldChg>
      <pc:sldChg chg="addSp delSp modSp add mod">
        <pc:chgData name="Paolo Rivero" userId="d654d52c8ff31585" providerId="LiveId" clId="{F5E72EB6-951B-4CF4-B07A-590F5637FC3D}" dt="2021-10-31T07:56:56.664" v="1044"/>
        <pc:sldMkLst>
          <pc:docMk/>
          <pc:sldMk cId="88618327" sldId="387"/>
        </pc:sldMkLst>
        <pc:picChg chg="del">
          <ac:chgData name="Paolo Rivero" userId="d654d52c8ff31585" providerId="LiveId" clId="{F5E72EB6-951B-4CF4-B07A-590F5637FC3D}" dt="2021-09-29T16:41:53.252" v="557" actId="478"/>
          <ac:picMkLst>
            <pc:docMk/>
            <pc:sldMk cId="88618327" sldId="387"/>
            <ac:picMk id="3" creationId="{1947706D-EA4D-4829-B256-32EAE24C97E6}"/>
          </ac:picMkLst>
        </pc:picChg>
        <pc:picChg chg="del">
          <ac:chgData name="Paolo Rivero" userId="d654d52c8ff31585" providerId="LiveId" clId="{F5E72EB6-951B-4CF4-B07A-590F5637FC3D}" dt="2021-10-31T07:55:52.666" v="1019" actId="478"/>
          <ac:picMkLst>
            <pc:docMk/>
            <pc:sldMk cId="88618327" sldId="387"/>
            <ac:picMk id="4" creationId="{9EAD7CED-575B-4B35-BFBD-7D58878D2544}"/>
          </ac:picMkLst>
        </pc:picChg>
        <pc:picChg chg="add mod">
          <ac:chgData name="Paolo Rivero" userId="d654d52c8ff31585" providerId="LiveId" clId="{F5E72EB6-951B-4CF4-B07A-590F5637FC3D}" dt="2021-09-29T16:42:27.978" v="576" actId="1035"/>
          <ac:picMkLst>
            <pc:docMk/>
            <pc:sldMk cId="88618327" sldId="387"/>
            <ac:picMk id="5" creationId="{771A102D-66B2-480F-8C70-10247413975F}"/>
          </ac:picMkLst>
        </pc:picChg>
        <pc:picChg chg="add mod">
          <ac:chgData name="Paolo Rivero" userId="d654d52c8ff31585" providerId="LiveId" clId="{F5E72EB6-951B-4CF4-B07A-590F5637FC3D}" dt="2021-10-31T07:56:56.664" v="1044"/>
          <ac:picMkLst>
            <pc:docMk/>
            <pc:sldMk cId="88618327" sldId="387"/>
            <ac:picMk id="6" creationId="{94F742AF-64DA-45AE-A4BA-9B0B8F72974D}"/>
          </ac:picMkLst>
        </pc:picChg>
        <pc:picChg chg="add mod">
          <ac:chgData name="Paolo Rivero" userId="d654d52c8ff31585" providerId="LiveId" clId="{F5E72EB6-951B-4CF4-B07A-590F5637FC3D}" dt="2021-09-29T16:52:51.634" v="822"/>
          <ac:picMkLst>
            <pc:docMk/>
            <pc:sldMk cId="88618327" sldId="387"/>
            <ac:picMk id="8" creationId="{47DA090D-A746-4844-A55A-F4E5018407A2}"/>
          </ac:picMkLst>
        </pc:picChg>
      </pc:sldChg>
      <pc:sldChg chg="addSp delSp modSp add mod">
        <pc:chgData name="Paolo Rivero" userId="d654d52c8ff31585" providerId="LiveId" clId="{F5E72EB6-951B-4CF4-B07A-590F5637FC3D}" dt="2021-10-31T07:56:58.289" v="1045"/>
        <pc:sldMkLst>
          <pc:docMk/>
          <pc:sldMk cId="1983294889" sldId="388"/>
        </pc:sldMkLst>
        <pc:spChg chg="mod">
          <ac:chgData name="Paolo Rivero" userId="d654d52c8ff31585" providerId="LiveId" clId="{F5E72EB6-951B-4CF4-B07A-590F5637FC3D}" dt="2021-09-29T16:44:52.188" v="605" actId="1076"/>
          <ac:spMkLst>
            <pc:docMk/>
            <pc:sldMk cId="1983294889" sldId="388"/>
            <ac:spMk id="7" creationId="{E52788DB-63DD-40F6-AA92-6EAE87011FAC}"/>
          </ac:spMkLst>
        </pc:spChg>
        <pc:picChg chg="add mod">
          <ac:chgData name="Paolo Rivero" userId="d654d52c8ff31585" providerId="LiveId" clId="{F5E72EB6-951B-4CF4-B07A-590F5637FC3D}" dt="2021-09-29T16:44:34.508" v="581" actId="1076"/>
          <ac:picMkLst>
            <pc:docMk/>
            <pc:sldMk cId="1983294889" sldId="388"/>
            <ac:picMk id="3" creationId="{B8191462-6E53-4340-A614-B89FDCCEA7C4}"/>
          </ac:picMkLst>
        </pc:picChg>
        <pc:picChg chg="del">
          <ac:chgData name="Paolo Rivero" userId="d654d52c8ff31585" providerId="LiveId" clId="{F5E72EB6-951B-4CF4-B07A-590F5637FC3D}" dt="2021-10-31T07:55:55.887" v="1020" actId="478"/>
          <ac:picMkLst>
            <pc:docMk/>
            <pc:sldMk cId="1983294889" sldId="388"/>
            <ac:picMk id="4" creationId="{9EAD7CED-575B-4B35-BFBD-7D58878D2544}"/>
          </ac:picMkLst>
        </pc:picChg>
        <pc:picChg chg="del">
          <ac:chgData name="Paolo Rivero" userId="d654d52c8ff31585" providerId="LiveId" clId="{F5E72EB6-951B-4CF4-B07A-590F5637FC3D}" dt="2021-09-29T16:44:28.636" v="578" actId="478"/>
          <ac:picMkLst>
            <pc:docMk/>
            <pc:sldMk cId="1983294889" sldId="388"/>
            <ac:picMk id="5" creationId="{771A102D-66B2-480F-8C70-10247413975F}"/>
          </ac:picMkLst>
        </pc:picChg>
        <pc:picChg chg="add mod">
          <ac:chgData name="Paolo Rivero" userId="d654d52c8ff31585" providerId="LiveId" clId="{F5E72EB6-951B-4CF4-B07A-590F5637FC3D}" dt="2021-10-31T07:56:58.289" v="1045"/>
          <ac:picMkLst>
            <pc:docMk/>
            <pc:sldMk cId="1983294889" sldId="388"/>
            <ac:picMk id="6" creationId="{571D8F93-6C77-48CA-A348-B7853FA486E7}"/>
          </ac:picMkLst>
        </pc:picChg>
        <pc:picChg chg="add mod">
          <ac:chgData name="Paolo Rivero" userId="d654d52c8ff31585" providerId="LiveId" clId="{F5E72EB6-951B-4CF4-B07A-590F5637FC3D}" dt="2021-09-29T16:52:54.041" v="823"/>
          <ac:picMkLst>
            <pc:docMk/>
            <pc:sldMk cId="1983294889" sldId="388"/>
            <ac:picMk id="8" creationId="{9BDD710A-50BC-4D78-81A3-A3EFFBD896E9}"/>
          </ac:picMkLst>
        </pc:picChg>
      </pc:sldChg>
      <pc:sldChg chg="addSp delSp modSp add mod">
        <pc:chgData name="Paolo Rivero" userId="d654d52c8ff31585" providerId="LiveId" clId="{F5E72EB6-951B-4CF4-B07A-590F5637FC3D}" dt="2021-10-31T07:56:59.750" v="1046"/>
        <pc:sldMkLst>
          <pc:docMk/>
          <pc:sldMk cId="3464869496" sldId="389"/>
        </pc:sldMkLst>
        <pc:spChg chg="add mod">
          <ac:chgData name="Paolo Rivero" userId="d654d52c8ff31585" providerId="LiveId" clId="{F5E72EB6-951B-4CF4-B07A-590F5637FC3D}" dt="2021-09-29T16:46:57.194" v="677" actId="20577"/>
          <ac:spMkLst>
            <pc:docMk/>
            <pc:sldMk cId="3464869496" sldId="389"/>
            <ac:spMk id="6" creationId="{12B28C2F-DC66-47C2-8061-FD16A0BCBF76}"/>
          </ac:spMkLst>
        </pc:spChg>
        <pc:picChg chg="del">
          <ac:chgData name="Paolo Rivero" userId="d654d52c8ff31585" providerId="LiveId" clId="{F5E72EB6-951B-4CF4-B07A-590F5637FC3D}" dt="2021-09-29T16:45:02.981" v="607" actId="478"/>
          <ac:picMkLst>
            <pc:docMk/>
            <pc:sldMk cId="3464869496" sldId="389"/>
            <ac:picMk id="3" creationId="{B8191462-6E53-4340-A614-B89FDCCEA7C4}"/>
          </ac:picMkLst>
        </pc:picChg>
        <pc:picChg chg="add mod">
          <ac:chgData name="Paolo Rivero" userId="d654d52c8ff31585" providerId="LiveId" clId="{F5E72EB6-951B-4CF4-B07A-590F5637FC3D}" dt="2021-10-31T07:56:59.750" v="1046"/>
          <ac:picMkLst>
            <pc:docMk/>
            <pc:sldMk cId="3464869496" sldId="389"/>
            <ac:picMk id="5" creationId="{7745A54B-6BD8-4C95-A17A-5D5803FAAB05}"/>
          </ac:picMkLst>
        </pc:picChg>
        <pc:picChg chg="add del mod">
          <ac:chgData name="Paolo Rivero" userId="d654d52c8ff31585" providerId="LiveId" clId="{F5E72EB6-951B-4CF4-B07A-590F5637FC3D}" dt="2021-09-29T16:52:58.216" v="825" actId="478"/>
          <ac:picMkLst>
            <pc:docMk/>
            <pc:sldMk cId="3464869496" sldId="389"/>
            <ac:picMk id="8" creationId="{819793CA-6764-43D3-889C-45C7565B30B5}"/>
          </ac:picMkLst>
        </pc:picChg>
      </pc:sldChg>
      <pc:sldChg chg="addSp delSp modSp add mod">
        <pc:chgData name="Paolo Rivero" userId="d654d52c8ff31585" providerId="LiveId" clId="{F5E72EB6-951B-4CF4-B07A-590F5637FC3D}" dt="2021-10-31T07:57:03.641" v="1048"/>
        <pc:sldMkLst>
          <pc:docMk/>
          <pc:sldMk cId="2742532784" sldId="390"/>
        </pc:sldMkLst>
        <pc:spChg chg="mod">
          <ac:chgData name="Paolo Rivero" userId="d654d52c8ff31585" providerId="LiveId" clId="{F5E72EB6-951B-4CF4-B07A-590F5637FC3D}" dt="2021-09-29T16:50:29.485" v="744" actId="6549"/>
          <ac:spMkLst>
            <pc:docMk/>
            <pc:sldMk cId="2742532784" sldId="390"/>
            <ac:spMk id="6" creationId="{E0208342-F938-4622-9371-DAA5D847C477}"/>
          </ac:spMkLst>
        </pc:spChg>
        <pc:spChg chg="mod">
          <ac:chgData name="Paolo Rivero" userId="d654d52c8ff31585" providerId="LiveId" clId="{F5E72EB6-951B-4CF4-B07A-590F5637FC3D}" dt="2021-09-29T16:50:03.080" v="738" actId="1076"/>
          <ac:spMkLst>
            <pc:docMk/>
            <pc:sldMk cId="2742532784" sldId="390"/>
            <ac:spMk id="7" creationId="{926FCE6A-8641-4F31-AFCC-963C10BAF645}"/>
          </ac:spMkLst>
        </pc:spChg>
        <pc:picChg chg="del">
          <ac:chgData name="Paolo Rivero" userId="d654d52c8ff31585" providerId="LiveId" clId="{F5E72EB6-951B-4CF4-B07A-590F5637FC3D}" dt="2021-10-31T07:56:00.495" v="1022" actId="478"/>
          <ac:picMkLst>
            <pc:docMk/>
            <pc:sldMk cId="2742532784" sldId="390"/>
            <ac:picMk id="4" creationId="{9EAD7CED-575B-4B35-BFBD-7D58878D2544}"/>
          </ac:picMkLst>
        </pc:picChg>
        <pc:picChg chg="add mod">
          <ac:chgData name="Paolo Rivero" userId="d654d52c8ff31585" providerId="LiveId" clId="{F5E72EB6-951B-4CF4-B07A-590F5637FC3D}" dt="2021-10-31T07:57:03.641" v="1048"/>
          <ac:picMkLst>
            <pc:docMk/>
            <pc:sldMk cId="2742532784" sldId="390"/>
            <ac:picMk id="8" creationId="{37C6AE91-3F6F-497C-B835-B889CCD79B49}"/>
          </ac:picMkLst>
        </pc:picChg>
        <pc:picChg chg="del">
          <ac:chgData name="Paolo Rivero" userId="d654d52c8ff31585" providerId="LiveId" clId="{F5E72EB6-951B-4CF4-B07A-590F5637FC3D}" dt="2021-09-29T16:48:58.632" v="688" actId="478"/>
          <ac:picMkLst>
            <pc:docMk/>
            <pc:sldMk cId="2742532784" sldId="390"/>
            <ac:picMk id="8" creationId="{FC4F4A34-C753-46DC-A698-D6DE322EA06A}"/>
          </ac:picMkLst>
        </pc:picChg>
        <pc:picChg chg="add mod">
          <ac:chgData name="Paolo Rivero" userId="d654d52c8ff31585" providerId="LiveId" clId="{F5E72EB6-951B-4CF4-B07A-590F5637FC3D}" dt="2021-09-29T16:53:01.710" v="827"/>
          <ac:picMkLst>
            <pc:docMk/>
            <pc:sldMk cId="2742532784" sldId="390"/>
            <ac:picMk id="9" creationId="{6CEA532B-C5D4-45B0-9E93-F21C91AF1AA1}"/>
          </ac:picMkLst>
        </pc:picChg>
      </pc:sldChg>
      <pc:sldMasterChg chg="addSp delSp modSp mod modTransition">
        <pc:chgData name="Paolo Rivero" userId="d654d52c8ff31585" providerId="LiveId" clId="{F5E72EB6-951B-4CF4-B07A-590F5637FC3D}" dt="2021-10-31T07:55:02.041" v="1006" actId="1038"/>
        <pc:sldMasterMkLst>
          <pc:docMk/>
          <pc:sldMasterMk cId="1325288733" sldId="2147483756"/>
        </pc:sldMasterMkLst>
        <pc:picChg chg="del">
          <ac:chgData name="Paolo Rivero" userId="d654d52c8ff31585" providerId="LiveId" clId="{F5E72EB6-951B-4CF4-B07A-590F5637FC3D}" dt="2021-10-31T07:54:57.399" v="974" actId="478"/>
          <ac:picMkLst>
            <pc:docMk/>
            <pc:sldMasterMk cId="1325288733" sldId="2147483756"/>
            <ac:picMk id="8" creationId="{51978635-3798-443E-8A58-E89C4299ABA1}"/>
          </ac:picMkLst>
        </pc:picChg>
        <pc:picChg chg="add mod">
          <ac:chgData name="Paolo Rivero" userId="d654d52c8ff31585" providerId="LiveId" clId="{F5E72EB6-951B-4CF4-B07A-590F5637FC3D}" dt="2021-10-31T07:55:02.041" v="1006" actId="1038"/>
          <ac:picMkLst>
            <pc:docMk/>
            <pc:sldMasterMk cId="1325288733" sldId="2147483756"/>
            <ac:picMk id="9" creationId="{34E7928C-330A-4837-883B-0946E7C22EE3}"/>
          </ac:picMkLst>
        </pc:picChg>
      </pc:sldMasterChg>
      <pc:sldMasterChg chg="addSp delSp modSp mod">
        <pc:chgData name="Paolo Rivero" userId="d654d52c8ff31585" providerId="LiveId" clId="{F5E72EB6-951B-4CF4-B07A-590F5637FC3D}" dt="2021-10-31T07:53:12.294" v="963" actId="1037"/>
        <pc:sldMasterMkLst>
          <pc:docMk/>
          <pc:sldMasterMk cId="1073141658" sldId="2147483780"/>
        </pc:sldMasterMkLst>
        <pc:picChg chg="add del">
          <ac:chgData name="Paolo Rivero" userId="d654d52c8ff31585" providerId="LiveId" clId="{F5E72EB6-951B-4CF4-B07A-590F5637FC3D}" dt="2021-10-31T07:53:06.296" v="930" actId="478"/>
          <ac:picMkLst>
            <pc:docMk/>
            <pc:sldMasterMk cId="1073141658" sldId="2147483780"/>
            <ac:picMk id="8" creationId="{6CA05D3F-FA3F-494A-BCD4-A89C21746313}"/>
          </ac:picMkLst>
        </pc:picChg>
        <pc:picChg chg="add mod">
          <ac:chgData name="Paolo Rivero" userId="d654d52c8ff31585" providerId="LiveId" clId="{F5E72EB6-951B-4CF4-B07A-590F5637FC3D}" dt="2021-10-31T07:53:12.294" v="963" actId="1037"/>
          <ac:picMkLst>
            <pc:docMk/>
            <pc:sldMasterMk cId="1073141658" sldId="2147483780"/>
            <ac:picMk id="10" creationId="{B958C840-8D2D-48E5-80D6-63335E8D1F05}"/>
          </ac:picMkLst>
        </pc:picChg>
      </pc:sldMasterChg>
      <pc:sldMasterChg chg="addSp delSp modSp mod">
        <pc:chgData name="Paolo Rivero" userId="d654d52c8ff31585" providerId="LiveId" clId="{F5E72EB6-951B-4CF4-B07A-590F5637FC3D}" dt="2021-10-31T07:54:06.809" v="969" actId="1076"/>
        <pc:sldMasterMkLst>
          <pc:docMk/>
          <pc:sldMasterMk cId="609388812" sldId="2147483793"/>
        </pc:sldMasterMkLst>
        <pc:picChg chg="del">
          <ac:chgData name="Paolo Rivero" userId="d654d52c8ff31585" providerId="LiveId" clId="{F5E72EB6-951B-4CF4-B07A-590F5637FC3D}" dt="2021-10-31T07:54:03.980" v="968" actId="478"/>
          <ac:picMkLst>
            <pc:docMk/>
            <pc:sldMasterMk cId="609388812" sldId="2147483793"/>
            <ac:picMk id="8" creationId="{51978635-3798-443E-8A58-E89C4299ABA1}"/>
          </ac:picMkLst>
        </pc:picChg>
        <pc:picChg chg="add mod">
          <ac:chgData name="Paolo Rivero" userId="d654d52c8ff31585" providerId="LiveId" clId="{F5E72EB6-951B-4CF4-B07A-590F5637FC3D}" dt="2021-10-31T07:54:06.809" v="969" actId="1076"/>
          <ac:picMkLst>
            <pc:docMk/>
            <pc:sldMasterMk cId="609388812" sldId="2147483793"/>
            <ac:picMk id="9" creationId="{19E5F5C0-248B-442B-92B2-9C1912E48F1B}"/>
          </ac:picMkLst>
        </pc:picChg>
      </pc:sldMasterChg>
    </pc:docChg>
  </pc:docChgLst>
  <pc:docChgLst>
    <pc:chgData name="Paolo Rivero" userId="d654d52c8ff31585" providerId="LiveId" clId="{6F5FE7BA-E796-4DA7-A6DF-CA716FD5AC7B}"/>
    <pc:docChg chg="custSel modSld sldOrd">
      <pc:chgData name="Paolo Rivero" userId="d654d52c8ff31585" providerId="LiveId" clId="{6F5FE7BA-E796-4DA7-A6DF-CA716FD5AC7B}" dt="2022-08-26T08:32:45.179" v="322" actId="1076"/>
      <pc:docMkLst>
        <pc:docMk/>
      </pc:docMkLst>
      <pc:sldChg chg="modSp mod">
        <pc:chgData name="Paolo Rivero" userId="d654d52c8ff31585" providerId="LiveId" clId="{6F5FE7BA-E796-4DA7-A6DF-CA716FD5AC7B}" dt="2022-08-26T07:57:51.134" v="0" actId="14100"/>
        <pc:sldMkLst>
          <pc:docMk/>
          <pc:sldMk cId="135871551" sldId="383"/>
        </pc:sldMkLst>
        <pc:spChg chg="mod">
          <ac:chgData name="Paolo Rivero" userId="d654d52c8ff31585" providerId="LiveId" clId="{6F5FE7BA-E796-4DA7-A6DF-CA716FD5AC7B}" dt="2022-08-26T07:57:51.134" v="0" actId="14100"/>
          <ac:spMkLst>
            <pc:docMk/>
            <pc:sldMk cId="135871551" sldId="383"/>
            <ac:spMk id="10" creationId="{767CF578-9ABC-49CC-B23F-879A0BC0E88C}"/>
          </ac:spMkLst>
        </pc:spChg>
      </pc:sldChg>
      <pc:sldChg chg="addSp modSp mod">
        <pc:chgData name="Paolo Rivero" userId="d654d52c8ff31585" providerId="LiveId" clId="{6F5FE7BA-E796-4DA7-A6DF-CA716FD5AC7B}" dt="2022-08-26T08:07:26.226" v="231" actId="1582"/>
        <pc:sldMkLst>
          <pc:docMk/>
          <pc:sldMk cId="2802546774" sldId="395"/>
        </pc:sldMkLst>
        <pc:spChg chg="add mod">
          <ac:chgData name="Paolo Rivero" userId="d654d52c8ff31585" providerId="LiveId" clId="{6F5FE7BA-E796-4DA7-A6DF-CA716FD5AC7B}" dt="2022-08-26T08:07:26.226" v="231" actId="1582"/>
          <ac:spMkLst>
            <pc:docMk/>
            <pc:sldMk cId="2802546774" sldId="395"/>
            <ac:spMk id="2" creationId="{927FBF8E-DE3E-D0CD-F357-7D92CDBDB80C}"/>
          </ac:spMkLst>
        </pc:spChg>
        <pc:spChg chg="add mod">
          <ac:chgData name="Paolo Rivero" userId="d654d52c8ff31585" providerId="LiveId" clId="{6F5FE7BA-E796-4DA7-A6DF-CA716FD5AC7B}" dt="2022-08-26T08:07:15.104" v="230" actId="1036"/>
          <ac:spMkLst>
            <pc:docMk/>
            <pc:sldMk cId="2802546774" sldId="395"/>
            <ac:spMk id="4" creationId="{43DC818D-927A-E6C3-5B7E-D131CC32350D}"/>
          </ac:spMkLst>
        </pc:spChg>
        <pc:spChg chg="mod">
          <ac:chgData name="Paolo Rivero" userId="d654d52c8ff31585" providerId="LiveId" clId="{6F5FE7BA-E796-4DA7-A6DF-CA716FD5AC7B}" dt="2022-08-26T08:05:43.285" v="189" actId="6549"/>
          <ac:spMkLst>
            <pc:docMk/>
            <pc:sldMk cId="2802546774" sldId="395"/>
            <ac:spMk id="5" creationId="{EC495E18-0685-F13D-9B1D-B41B7462BE99}"/>
          </ac:spMkLst>
        </pc:spChg>
        <pc:spChg chg="mod">
          <ac:chgData name="Paolo Rivero" userId="d654d52c8ff31585" providerId="LiveId" clId="{6F5FE7BA-E796-4DA7-A6DF-CA716FD5AC7B}" dt="2022-08-26T07:59:35.450" v="27" actId="20577"/>
          <ac:spMkLst>
            <pc:docMk/>
            <pc:sldMk cId="2802546774" sldId="395"/>
            <ac:spMk id="7" creationId="{E52788DB-63DD-40F6-AA92-6EAE87011FAC}"/>
          </ac:spMkLst>
        </pc:spChg>
      </pc:sldChg>
      <pc:sldChg chg="modSp mod">
        <pc:chgData name="Paolo Rivero" userId="d654d52c8ff31585" providerId="LiveId" clId="{6F5FE7BA-E796-4DA7-A6DF-CA716FD5AC7B}" dt="2022-08-26T08:07:58.377" v="247" actId="20577"/>
        <pc:sldMkLst>
          <pc:docMk/>
          <pc:sldMk cId="302500110" sldId="396"/>
        </pc:sldMkLst>
        <pc:spChg chg="mod">
          <ac:chgData name="Paolo Rivero" userId="d654d52c8ff31585" providerId="LiveId" clId="{6F5FE7BA-E796-4DA7-A6DF-CA716FD5AC7B}" dt="2022-08-26T08:07:58.377" v="247" actId="20577"/>
          <ac:spMkLst>
            <pc:docMk/>
            <pc:sldMk cId="302500110" sldId="396"/>
            <ac:spMk id="7" creationId="{E52788DB-63DD-40F6-AA92-6EAE87011FAC}"/>
          </ac:spMkLst>
        </pc:spChg>
      </pc:sldChg>
      <pc:sldChg chg="modSp mod">
        <pc:chgData name="Paolo Rivero" userId="d654d52c8ff31585" providerId="LiveId" clId="{6F5FE7BA-E796-4DA7-A6DF-CA716FD5AC7B}" dt="2022-08-26T08:19:33.235" v="294" actId="20577"/>
        <pc:sldMkLst>
          <pc:docMk/>
          <pc:sldMk cId="4127471365" sldId="397"/>
        </pc:sldMkLst>
        <pc:spChg chg="mod">
          <ac:chgData name="Paolo Rivero" userId="d654d52c8ff31585" providerId="LiveId" clId="{6F5FE7BA-E796-4DA7-A6DF-CA716FD5AC7B}" dt="2022-08-26T08:19:33.235" v="294" actId="20577"/>
          <ac:spMkLst>
            <pc:docMk/>
            <pc:sldMk cId="4127471365" sldId="397"/>
            <ac:spMk id="7" creationId="{E52788DB-63DD-40F6-AA92-6EAE87011FAC}"/>
          </ac:spMkLst>
        </pc:spChg>
      </pc:sldChg>
      <pc:sldChg chg="ord">
        <pc:chgData name="Paolo Rivero" userId="d654d52c8ff31585" providerId="LiveId" clId="{6F5FE7BA-E796-4DA7-A6DF-CA716FD5AC7B}" dt="2022-08-26T08:20:12.251" v="296"/>
        <pc:sldMkLst>
          <pc:docMk/>
          <pc:sldMk cId="2952227176" sldId="399"/>
        </pc:sldMkLst>
      </pc:sldChg>
      <pc:sldChg chg="addSp delSp modSp mod">
        <pc:chgData name="Paolo Rivero" userId="d654d52c8ff31585" providerId="LiveId" clId="{6F5FE7BA-E796-4DA7-A6DF-CA716FD5AC7B}" dt="2022-08-26T08:28:23.697" v="307" actId="1076"/>
        <pc:sldMkLst>
          <pc:docMk/>
          <pc:sldMk cId="3674229358" sldId="403"/>
        </pc:sldMkLst>
        <pc:spChg chg="add del">
          <ac:chgData name="Paolo Rivero" userId="d654d52c8ff31585" providerId="LiveId" clId="{6F5FE7BA-E796-4DA7-A6DF-CA716FD5AC7B}" dt="2022-08-26T08:25:38.223" v="299" actId="478"/>
          <ac:spMkLst>
            <pc:docMk/>
            <pc:sldMk cId="3674229358" sldId="403"/>
            <ac:spMk id="5" creationId="{D8138772-E7A6-EFD2-B718-199D17763029}"/>
          </ac:spMkLst>
        </pc:spChg>
        <pc:picChg chg="del">
          <ac:chgData name="Paolo Rivero" userId="d654d52c8ff31585" providerId="LiveId" clId="{6F5FE7BA-E796-4DA7-A6DF-CA716FD5AC7B}" dt="2022-08-26T08:25:34.722" v="297" actId="478"/>
          <ac:picMkLst>
            <pc:docMk/>
            <pc:sldMk cId="3674229358" sldId="403"/>
            <ac:picMk id="4" creationId="{12E39A1F-30EA-CAE4-B996-B6851CA56A93}"/>
          </ac:picMkLst>
        </pc:picChg>
        <pc:picChg chg="add del mod">
          <ac:chgData name="Paolo Rivero" userId="d654d52c8ff31585" providerId="LiveId" clId="{6F5FE7BA-E796-4DA7-A6DF-CA716FD5AC7B}" dt="2022-08-26T08:26:09.400" v="305" actId="478"/>
          <ac:picMkLst>
            <pc:docMk/>
            <pc:sldMk cId="3674229358" sldId="403"/>
            <ac:picMk id="9" creationId="{131C5AC3-4ADE-802C-B1B4-EA30AE95B652}"/>
          </ac:picMkLst>
        </pc:picChg>
        <pc:picChg chg="add mod">
          <ac:chgData name="Paolo Rivero" userId="d654d52c8ff31585" providerId="LiveId" clId="{6F5FE7BA-E796-4DA7-A6DF-CA716FD5AC7B}" dt="2022-08-26T08:28:23.697" v="307" actId="1076"/>
          <ac:picMkLst>
            <pc:docMk/>
            <pc:sldMk cId="3674229358" sldId="403"/>
            <ac:picMk id="11" creationId="{142DDB4A-30C6-B8CB-846C-67DBCB219CC3}"/>
          </ac:picMkLst>
        </pc:picChg>
      </pc:sldChg>
      <pc:sldChg chg="addSp delSp modSp mod">
        <pc:chgData name="Paolo Rivero" userId="d654d52c8ff31585" providerId="LiveId" clId="{6F5FE7BA-E796-4DA7-A6DF-CA716FD5AC7B}" dt="2022-08-26T08:29:56.603" v="313" actId="1076"/>
        <pc:sldMkLst>
          <pc:docMk/>
          <pc:sldMk cId="2565360641" sldId="405"/>
        </pc:sldMkLst>
        <pc:picChg chg="del">
          <ac:chgData name="Paolo Rivero" userId="d654d52c8ff31585" providerId="LiveId" clId="{6F5FE7BA-E796-4DA7-A6DF-CA716FD5AC7B}" dt="2022-08-26T08:29:45.273" v="308" actId="478"/>
          <ac:picMkLst>
            <pc:docMk/>
            <pc:sldMk cId="2565360641" sldId="405"/>
            <ac:picMk id="4" creationId="{04896782-86D0-408A-D855-4B29B1EF920C}"/>
          </ac:picMkLst>
        </pc:picChg>
        <pc:picChg chg="add mod">
          <ac:chgData name="Paolo Rivero" userId="d654d52c8ff31585" providerId="LiveId" clId="{6F5FE7BA-E796-4DA7-A6DF-CA716FD5AC7B}" dt="2022-08-26T08:29:56.603" v="313" actId="1076"/>
          <ac:picMkLst>
            <pc:docMk/>
            <pc:sldMk cId="2565360641" sldId="405"/>
            <ac:picMk id="5" creationId="{12055B8C-581F-8771-CAEB-63C8CD71330F}"/>
          </ac:picMkLst>
        </pc:picChg>
      </pc:sldChg>
      <pc:sldChg chg="addSp delSp modSp mod">
        <pc:chgData name="Paolo Rivero" userId="d654d52c8ff31585" providerId="LiveId" clId="{6F5FE7BA-E796-4DA7-A6DF-CA716FD5AC7B}" dt="2022-08-26T08:32:45.179" v="322" actId="1076"/>
        <pc:sldMkLst>
          <pc:docMk/>
          <pc:sldMk cId="4089686186" sldId="407"/>
        </pc:sldMkLst>
        <pc:graphicFrameChg chg="add del mod">
          <ac:chgData name="Paolo Rivero" userId="d654d52c8ff31585" providerId="LiveId" clId="{6F5FE7BA-E796-4DA7-A6DF-CA716FD5AC7B}" dt="2022-08-26T08:32:37.131" v="319" actId="478"/>
          <ac:graphicFrameMkLst>
            <pc:docMk/>
            <pc:sldMk cId="4089686186" sldId="407"/>
            <ac:graphicFrameMk id="4" creationId="{12138E88-AB09-9A4E-4813-C706A5065F5C}"/>
          </ac:graphicFrameMkLst>
        </pc:graphicFrameChg>
        <pc:picChg chg="del">
          <ac:chgData name="Paolo Rivero" userId="d654d52c8ff31585" providerId="LiveId" clId="{6F5FE7BA-E796-4DA7-A6DF-CA716FD5AC7B}" dt="2022-08-26T08:31:59.031" v="314" actId="478"/>
          <ac:picMkLst>
            <pc:docMk/>
            <pc:sldMk cId="4089686186" sldId="407"/>
            <ac:picMk id="2" creationId="{29EEBE01-B22B-9524-D465-0C4D6E77B714}"/>
          </ac:picMkLst>
        </pc:picChg>
        <pc:picChg chg="add mod">
          <ac:chgData name="Paolo Rivero" userId="d654d52c8ff31585" providerId="LiveId" clId="{6F5FE7BA-E796-4DA7-A6DF-CA716FD5AC7B}" dt="2022-08-26T08:32:45.179" v="322" actId="1076"/>
          <ac:picMkLst>
            <pc:docMk/>
            <pc:sldMk cId="4089686186" sldId="407"/>
            <ac:picMk id="6" creationId="{B9B9A1D9-5A76-B6D4-E5B9-2DFB9E9CE3EF}"/>
          </ac:picMkLst>
        </pc:picChg>
      </pc:sldChg>
    </pc:docChg>
  </pc:docChgLst>
  <pc:docChgLst>
    <pc:chgData name="Paolo Rivero" userId="d654d52c8ff31585" providerId="LiveId" clId="{E8DBB320-77E6-46B1-BAFE-025C266AAECE}"/>
    <pc:docChg chg="delSld modSld">
      <pc:chgData name="Paolo Rivero" userId="d654d52c8ff31585" providerId="LiveId" clId="{E8DBB320-77E6-46B1-BAFE-025C266AAECE}" dt="2021-04-26T17:02:22.326" v="64" actId="255"/>
      <pc:docMkLst>
        <pc:docMk/>
      </pc:docMkLst>
      <pc:sldChg chg="del">
        <pc:chgData name="Paolo Rivero" userId="d654d52c8ff31585" providerId="LiveId" clId="{E8DBB320-77E6-46B1-BAFE-025C266AAECE}" dt="2021-04-26T17:01:01.650" v="0" actId="47"/>
        <pc:sldMkLst>
          <pc:docMk/>
          <pc:sldMk cId="3393242985" sldId="358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1343112415" sldId="359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2409895320" sldId="360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3168610722" sldId="361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2190122577" sldId="362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78168651" sldId="363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33534286" sldId="364"/>
        </pc:sldMkLst>
      </pc:sldChg>
      <pc:sldChg chg="del">
        <pc:chgData name="Paolo Rivero" userId="d654d52c8ff31585" providerId="LiveId" clId="{E8DBB320-77E6-46B1-BAFE-025C266AAECE}" dt="2021-04-26T17:01:01.650" v="0" actId="47"/>
        <pc:sldMkLst>
          <pc:docMk/>
          <pc:sldMk cId="1692173150" sldId="366"/>
        </pc:sldMkLst>
      </pc:sldChg>
      <pc:sldChg chg="modSp mod">
        <pc:chgData name="Paolo Rivero" userId="d654d52c8ff31585" providerId="LiveId" clId="{E8DBB320-77E6-46B1-BAFE-025C266AAECE}" dt="2021-04-26T17:02:22.326" v="64" actId="255"/>
        <pc:sldMkLst>
          <pc:docMk/>
          <pc:sldMk cId="418665766" sldId="368"/>
        </pc:sldMkLst>
        <pc:spChg chg="mod">
          <ac:chgData name="Paolo Rivero" userId="d654d52c8ff31585" providerId="LiveId" clId="{E8DBB320-77E6-46B1-BAFE-025C266AAECE}" dt="2021-04-26T17:02:22.326" v="64" actId="255"/>
          <ac:spMkLst>
            <pc:docMk/>
            <pc:sldMk cId="418665766" sldId="368"/>
            <ac:spMk id="3" creationId="{00000000-0000-0000-0000-000000000000}"/>
          </ac:spMkLst>
        </pc:spChg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2630230135" sldId="369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508343513" sldId="370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1931024303" sldId="371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3457365259" sldId="372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571705030" sldId="373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2885040119" sldId="374"/>
        </pc:sldMkLst>
      </pc:sldChg>
      <pc:sldChg chg="del">
        <pc:chgData name="Paolo Rivero" userId="d654d52c8ff31585" providerId="LiveId" clId="{E8DBB320-77E6-46B1-BAFE-025C266AAECE}" dt="2021-04-26T17:01:34.249" v="31" actId="47"/>
        <pc:sldMkLst>
          <pc:docMk/>
          <pc:sldMk cId="3985556526" sldId="375"/>
        </pc:sldMkLst>
      </pc:sldChg>
      <pc:sldChg chg="del">
        <pc:chgData name="Paolo Rivero" userId="d654d52c8ff31585" providerId="LiveId" clId="{E8DBB320-77E6-46B1-BAFE-025C266AAECE}" dt="2021-04-26T17:01:41.091" v="32" actId="47"/>
        <pc:sldMkLst>
          <pc:docMk/>
          <pc:sldMk cId="3726536107" sldId="376"/>
        </pc:sldMkLst>
      </pc:sldChg>
    </pc:docChg>
  </pc:docChgLst>
  <pc:docChgLst>
    <pc:chgData name="Paolo Rivero" userId="d654d52c8ff31585" providerId="LiveId" clId="{AD6427C0-3454-4B48-9635-82CB3791FA64}"/>
    <pc:docChg chg="undo custSel addSld delSld modSld sldOrd">
      <pc:chgData name="Paolo Rivero" userId="d654d52c8ff31585" providerId="LiveId" clId="{AD6427C0-3454-4B48-9635-82CB3791FA64}" dt="2021-05-29T08:49:55.630" v="3540" actId="20577"/>
      <pc:docMkLst>
        <pc:docMk/>
      </pc:docMkLst>
      <pc:sldChg chg="addSp delSp modSp mod">
        <pc:chgData name="Paolo Rivero" userId="d654d52c8ff31585" providerId="LiveId" clId="{AD6427C0-3454-4B48-9635-82CB3791FA64}" dt="2021-05-26T12:30:40.537" v="186" actId="113"/>
        <pc:sldMkLst>
          <pc:docMk/>
          <pc:sldMk cId="418665766" sldId="368"/>
        </pc:sldMkLst>
        <pc:spChg chg="mod">
          <ac:chgData name="Paolo Rivero" userId="d654d52c8ff31585" providerId="LiveId" clId="{AD6427C0-3454-4B48-9635-82CB3791FA64}" dt="2021-05-26T12:30:40.537" v="186" actId="113"/>
          <ac:spMkLst>
            <pc:docMk/>
            <pc:sldMk cId="418665766" sldId="368"/>
            <ac:spMk id="3" creationId="{00000000-0000-0000-0000-000000000000}"/>
          </ac:spMkLst>
        </pc:spChg>
        <pc:picChg chg="add mod">
          <ac:chgData name="Paolo Rivero" userId="d654d52c8ff31585" providerId="LiveId" clId="{AD6427C0-3454-4B48-9635-82CB3791FA64}" dt="2021-05-26T12:28:19.708" v="15" actId="1038"/>
          <ac:picMkLst>
            <pc:docMk/>
            <pc:sldMk cId="418665766" sldId="368"/>
            <ac:picMk id="4" creationId="{9EAD7CED-575B-4B35-BFBD-7D58878D2544}"/>
          </ac:picMkLst>
        </pc:picChg>
        <pc:picChg chg="del mod">
          <ac:chgData name="Paolo Rivero" userId="d654d52c8ff31585" providerId="LiveId" clId="{AD6427C0-3454-4B48-9635-82CB3791FA64}" dt="2021-05-26T12:28:06.079" v="6" actId="478"/>
          <ac:picMkLst>
            <pc:docMk/>
            <pc:sldMk cId="418665766" sldId="368"/>
            <ac:picMk id="7" creationId="{0F24E326-B76A-435B-8722-7244FEADF355}"/>
          </ac:picMkLst>
        </pc:picChg>
      </pc:sldChg>
      <pc:sldChg chg="new del">
        <pc:chgData name="Paolo Rivero" userId="d654d52c8ff31585" providerId="LiveId" clId="{AD6427C0-3454-4B48-9635-82CB3791FA64}" dt="2021-05-26T13:28:20.254" v="1119" actId="47"/>
        <pc:sldMkLst>
          <pc:docMk/>
          <pc:sldMk cId="2372709736" sldId="369"/>
        </pc:sldMkLst>
      </pc:sldChg>
      <pc:sldChg chg="addSp modSp add del mod">
        <pc:chgData name="Paolo Rivero" userId="d654d52c8ff31585" providerId="LiveId" clId="{AD6427C0-3454-4B48-9635-82CB3791FA64}" dt="2021-05-26T13:40:20.910" v="1849" actId="47"/>
        <pc:sldMkLst>
          <pc:docMk/>
          <pc:sldMk cId="390778875" sldId="370"/>
        </pc:sldMkLst>
        <pc:spChg chg="add mod">
          <ac:chgData name="Paolo Rivero" userId="d654d52c8ff31585" providerId="LiveId" clId="{AD6427C0-3454-4B48-9635-82CB3791FA64}" dt="2021-05-26T12:35:26.738" v="377" actId="1076"/>
          <ac:spMkLst>
            <pc:docMk/>
            <pc:sldMk cId="390778875" sldId="370"/>
            <ac:spMk id="2" creationId="{6099DB6E-8811-4328-802C-83FDC80465A4}"/>
          </ac:spMkLst>
        </pc:spChg>
        <pc:spChg chg="mod">
          <ac:chgData name="Paolo Rivero" userId="d654d52c8ff31585" providerId="LiveId" clId="{AD6427C0-3454-4B48-9635-82CB3791FA64}" dt="2021-05-26T12:35:12.422" v="373" actId="1076"/>
          <ac:spMkLst>
            <pc:docMk/>
            <pc:sldMk cId="390778875" sldId="370"/>
            <ac:spMk id="3" creationId="{00000000-0000-0000-0000-000000000000}"/>
          </ac:spMkLst>
        </pc:spChg>
      </pc:sldChg>
      <pc:sldChg chg="addSp delSp modSp add del mod">
        <pc:chgData name="Paolo Rivero" userId="d654d52c8ff31585" providerId="LiveId" clId="{AD6427C0-3454-4B48-9635-82CB3791FA64}" dt="2021-05-26T13:28:15.505" v="1118" actId="47"/>
        <pc:sldMkLst>
          <pc:docMk/>
          <pc:sldMk cId="2869811497" sldId="371"/>
        </pc:sldMkLst>
        <pc:spChg chg="del">
          <ac:chgData name="Paolo Rivero" userId="d654d52c8ff31585" providerId="LiveId" clId="{AD6427C0-3454-4B48-9635-82CB3791FA64}" dt="2021-05-26T12:36:13.003" v="404" actId="478"/>
          <ac:spMkLst>
            <pc:docMk/>
            <pc:sldMk cId="2869811497" sldId="371"/>
            <ac:spMk id="2" creationId="{6099DB6E-8811-4328-802C-83FDC80465A4}"/>
          </ac:spMkLst>
        </pc:spChg>
        <pc:spChg chg="del mod">
          <ac:chgData name="Paolo Rivero" userId="d654d52c8ff31585" providerId="LiveId" clId="{AD6427C0-3454-4B48-9635-82CB3791FA64}" dt="2021-05-26T13:15:54.714" v="944" actId="21"/>
          <ac:spMkLst>
            <pc:docMk/>
            <pc:sldMk cId="2869811497" sldId="371"/>
            <ac:spMk id="3" creationId="{00000000-0000-0000-0000-000000000000}"/>
          </ac:spMkLst>
        </pc:spChg>
        <pc:spChg chg="add mod">
          <ac:chgData name="Paolo Rivero" userId="d654d52c8ff31585" providerId="LiveId" clId="{AD6427C0-3454-4B48-9635-82CB3791FA64}" dt="2021-05-26T13:15:54.714" v="944" actId="21"/>
          <ac:spMkLst>
            <pc:docMk/>
            <pc:sldMk cId="2869811497" sldId="371"/>
            <ac:spMk id="7" creationId="{9D1EA8D8-F287-4486-B341-99C36880D836}"/>
          </ac:spMkLst>
        </pc:spChg>
        <pc:graphicFrameChg chg="add del mod modGraphic">
          <ac:chgData name="Paolo Rivero" userId="d654d52c8ff31585" providerId="LiveId" clId="{AD6427C0-3454-4B48-9635-82CB3791FA64}" dt="2021-05-26T13:15:16.162" v="936" actId="21"/>
          <ac:graphicFrameMkLst>
            <pc:docMk/>
            <pc:sldMk cId="2869811497" sldId="371"/>
            <ac:graphicFrameMk id="5" creationId="{9DF77CE3-1100-4769-BE1C-86859B9F81CF}"/>
          </ac:graphicFrameMkLst>
        </pc:graphicFrameChg>
      </pc:sldChg>
      <pc:sldChg chg="delSp modSp add del mod">
        <pc:chgData name="Paolo Rivero" userId="d654d52c8ff31585" providerId="LiveId" clId="{AD6427C0-3454-4B48-9635-82CB3791FA64}" dt="2021-05-26T13:28:20.871" v="1120" actId="47"/>
        <pc:sldMkLst>
          <pc:docMk/>
          <pc:sldMk cId="1847371863" sldId="372"/>
        </pc:sldMkLst>
        <pc:spChg chg="mod">
          <ac:chgData name="Paolo Rivero" userId="d654d52c8ff31585" providerId="LiveId" clId="{AD6427C0-3454-4B48-9635-82CB3791FA64}" dt="2021-05-26T13:12:45.282" v="907" actId="1076"/>
          <ac:spMkLst>
            <pc:docMk/>
            <pc:sldMk cId="1847371863" sldId="372"/>
            <ac:spMk id="3" creationId="{00000000-0000-0000-0000-000000000000}"/>
          </ac:spMkLst>
        </pc:spChg>
        <pc:graphicFrameChg chg="del">
          <ac:chgData name="Paolo Rivero" userId="d654d52c8ff31585" providerId="LiveId" clId="{AD6427C0-3454-4B48-9635-82CB3791FA64}" dt="2021-05-26T13:12:27.986" v="884" actId="478"/>
          <ac:graphicFrameMkLst>
            <pc:docMk/>
            <pc:sldMk cId="1847371863" sldId="372"/>
            <ac:graphicFrameMk id="5" creationId="{9DF77CE3-1100-4769-BE1C-86859B9F81CF}"/>
          </ac:graphicFrameMkLst>
        </pc:graphicFrameChg>
      </pc:sldChg>
      <pc:sldChg chg="addSp delSp modSp add mod modClrScheme chgLayout">
        <pc:chgData name="Paolo Rivero" userId="d654d52c8ff31585" providerId="LiveId" clId="{AD6427C0-3454-4B48-9635-82CB3791FA64}" dt="2021-05-26T13:41:08.057" v="1873" actId="1037"/>
        <pc:sldMkLst>
          <pc:docMk/>
          <pc:sldMk cId="177155096" sldId="373"/>
        </pc:sldMkLst>
        <pc:spChg chg="add del mod ord">
          <ac:chgData name="Paolo Rivero" userId="d654d52c8ff31585" providerId="LiveId" clId="{AD6427C0-3454-4B48-9635-82CB3791FA64}" dt="2021-05-26T13:29:20.585" v="1155" actId="478"/>
          <ac:spMkLst>
            <pc:docMk/>
            <pc:sldMk cId="177155096" sldId="373"/>
            <ac:spMk id="2" creationId="{E51AD42B-7C83-4AB4-8A46-2BB62E6B66C1}"/>
          </ac:spMkLst>
        </pc:spChg>
        <pc:spChg chg="add del mod ord">
          <ac:chgData name="Paolo Rivero" userId="d654d52c8ff31585" providerId="LiveId" clId="{AD6427C0-3454-4B48-9635-82CB3791FA64}" dt="2021-05-26T13:41:08.057" v="1873" actId="1037"/>
          <ac:spMkLst>
            <pc:docMk/>
            <pc:sldMk cId="177155096" sldId="373"/>
            <ac:spMk id="3" creationId="{00000000-0000-0000-0000-000000000000}"/>
          </ac:spMkLst>
        </pc:spChg>
        <pc:spChg chg="add mod">
          <ac:chgData name="Paolo Rivero" userId="d654d52c8ff31585" providerId="LiveId" clId="{AD6427C0-3454-4B48-9635-82CB3791FA64}" dt="2021-05-26T13:30:18.968" v="1190" actId="1076"/>
          <ac:spMkLst>
            <pc:docMk/>
            <pc:sldMk cId="177155096" sldId="373"/>
            <ac:spMk id="6" creationId="{E0208342-F938-4622-9371-DAA5D847C477}"/>
          </ac:spMkLst>
        </pc:spChg>
        <pc:graphicFrameChg chg="del">
          <ac:chgData name="Paolo Rivero" userId="d654d52c8ff31585" providerId="LiveId" clId="{AD6427C0-3454-4B48-9635-82CB3791FA64}" dt="2021-05-26T13:29:41.619" v="1158" actId="478"/>
          <ac:graphicFrameMkLst>
            <pc:docMk/>
            <pc:sldMk cId="177155096" sldId="373"/>
            <ac:graphicFrameMk id="5" creationId="{9DF77CE3-1100-4769-BE1C-86859B9F81CF}"/>
          </ac:graphicFrameMkLst>
        </pc:graphicFrameChg>
      </pc:sldChg>
      <pc:sldChg chg="new del">
        <pc:chgData name="Paolo Rivero" userId="d654d52c8ff31585" providerId="LiveId" clId="{AD6427C0-3454-4B48-9635-82CB3791FA64}" dt="2021-05-26T13:13:00.608" v="910" actId="680"/>
        <pc:sldMkLst>
          <pc:docMk/>
          <pc:sldMk cId="519169584" sldId="374"/>
        </pc:sldMkLst>
      </pc:sldChg>
      <pc:sldChg chg="addSp delSp modSp new mod">
        <pc:chgData name="Paolo Rivero" userId="d654d52c8ff31585" providerId="LiveId" clId="{AD6427C0-3454-4B48-9635-82CB3791FA64}" dt="2021-05-28T13:25:22.673" v="3487" actId="1076"/>
        <pc:sldMkLst>
          <pc:docMk/>
          <pc:sldMk cId="4036546043" sldId="374"/>
        </pc:sldMkLst>
        <pc:spChg chg="mod">
          <ac:chgData name="Paolo Rivero" userId="d654d52c8ff31585" providerId="LiveId" clId="{AD6427C0-3454-4B48-9635-82CB3791FA64}" dt="2021-05-28T13:25:22.673" v="3487" actId="1076"/>
          <ac:spMkLst>
            <pc:docMk/>
            <pc:sldMk cId="4036546043" sldId="374"/>
            <ac:spMk id="2" creationId="{E8617399-AE68-4636-836D-7A502ABE85F2}"/>
          </ac:spMkLst>
        </pc:spChg>
        <pc:spChg chg="del">
          <ac:chgData name="Paolo Rivero" userId="d654d52c8ff31585" providerId="LiveId" clId="{AD6427C0-3454-4B48-9635-82CB3791FA64}" dt="2021-05-26T13:13:20.351" v="913" actId="478"/>
          <ac:spMkLst>
            <pc:docMk/>
            <pc:sldMk cId="4036546043" sldId="374"/>
            <ac:spMk id="3" creationId="{737F0EA8-6472-433C-AB1C-16D738D7AF92}"/>
          </ac:spMkLst>
        </pc:spChg>
        <pc:spChg chg="add mod">
          <ac:chgData name="Paolo Rivero" userId="d654d52c8ff31585" providerId="LiveId" clId="{AD6427C0-3454-4B48-9635-82CB3791FA64}" dt="2021-05-28T13:15:46.143" v="3218" actId="1076"/>
          <ac:spMkLst>
            <pc:docMk/>
            <pc:sldMk cId="4036546043" sldId="374"/>
            <ac:spMk id="4" creationId="{9ED8FE88-C587-44D3-B61C-152DAB73FAA5}"/>
          </ac:spMkLst>
        </pc:spChg>
        <pc:picChg chg="add mod">
          <ac:chgData name="Paolo Rivero" userId="d654d52c8ff31585" providerId="LiveId" clId="{AD6427C0-3454-4B48-9635-82CB3791FA64}" dt="2021-05-26T13:15:42.515" v="942"/>
          <ac:picMkLst>
            <pc:docMk/>
            <pc:sldMk cId="4036546043" sldId="374"/>
            <ac:picMk id="5" creationId="{00877720-B08E-4F0E-81EB-5613D3CEA577}"/>
          </ac:picMkLst>
        </pc:picChg>
      </pc:sldChg>
      <pc:sldChg chg="addSp delSp modSp add mod">
        <pc:chgData name="Paolo Rivero" userId="d654d52c8ff31585" providerId="LiveId" clId="{AD6427C0-3454-4B48-9635-82CB3791FA64}" dt="2021-05-27T19:01:03.191" v="3143" actId="2085"/>
        <pc:sldMkLst>
          <pc:docMk/>
          <pc:sldMk cId="877646327" sldId="375"/>
        </pc:sldMkLst>
        <pc:spChg chg="del">
          <ac:chgData name="Paolo Rivero" userId="d654d52c8ff31585" providerId="LiveId" clId="{AD6427C0-3454-4B48-9635-82CB3791FA64}" dt="2021-05-26T13:15:19.807" v="937" actId="478"/>
          <ac:spMkLst>
            <pc:docMk/>
            <pc:sldMk cId="877646327" sldId="375"/>
            <ac:spMk id="2" creationId="{E8617399-AE68-4636-836D-7A502ABE85F2}"/>
          </ac:spMkLst>
        </pc:spChg>
        <pc:spChg chg="del">
          <ac:chgData name="Paolo Rivero" userId="d654d52c8ff31585" providerId="LiveId" clId="{AD6427C0-3454-4B48-9635-82CB3791FA64}" dt="2021-05-26T13:16:00.765" v="946" actId="478"/>
          <ac:spMkLst>
            <pc:docMk/>
            <pc:sldMk cId="877646327" sldId="375"/>
            <ac:spMk id="4" creationId="{9ED8FE88-C587-44D3-B61C-152DAB73FAA5}"/>
          </ac:spMkLst>
        </pc:spChg>
        <pc:spChg chg="add del mod">
          <ac:chgData name="Paolo Rivero" userId="d654d52c8ff31585" providerId="LiveId" clId="{AD6427C0-3454-4B48-9635-82CB3791FA64}" dt="2021-05-26T13:15:27.159" v="940" actId="478"/>
          <ac:spMkLst>
            <pc:docMk/>
            <pc:sldMk cId="877646327" sldId="375"/>
            <ac:spMk id="5" creationId="{7800C07F-B8B8-4198-A4CB-96C3F0D468CC}"/>
          </ac:spMkLst>
        </pc:spChg>
        <pc:spChg chg="add mod">
          <ac:chgData name="Paolo Rivero" userId="d654d52c8ff31585" providerId="LiveId" clId="{AD6427C0-3454-4B48-9635-82CB3791FA64}" dt="2021-05-26T13:16:14.168" v="950" actId="1076"/>
          <ac:spMkLst>
            <pc:docMk/>
            <pc:sldMk cId="877646327" sldId="375"/>
            <ac:spMk id="8" creationId="{0512ED0A-D902-4543-81EB-4AB31AA84E1C}"/>
          </ac:spMkLst>
        </pc:spChg>
        <pc:graphicFrameChg chg="add mod">
          <ac:chgData name="Paolo Rivero" userId="d654d52c8ff31585" providerId="LiveId" clId="{AD6427C0-3454-4B48-9635-82CB3791FA64}" dt="2021-05-27T19:01:03.191" v="3143" actId="2085"/>
          <ac:graphicFrameMkLst>
            <pc:docMk/>
            <pc:sldMk cId="877646327" sldId="375"/>
            <ac:graphicFrameMk id="6" creationId="{56DAC777-CBCC-42C7-9959-E60F140AE6A0}"/>
          </ac:graphicFrameMkLst>
        </pc:graphicFrameChg>
        <pc:picChg chg="add mod">
          <ac:chgData name="Paolo Rivero" userId="d654d52c8ff31585" providerId="LiveId" clId="{AD6427C0-3454-4B48-9635-82CB3791FA64}" dt="2021-05-26T13:15:46.855" v="943"/>
          <ac:picMkLst>
            <pc:docMk/>
            <pc:sldMk cId="877646327" sldId="375"/>
            <ac:picMk id="7" creationId="{087B5B0F-449B-4819-BF45-0372C6FF8190}"/>
          </ac:picMkLst>
        </pc:picChg>
      </pc:sldChg>
      <pc:sldChg chg="modSp add mod">
        <pc:chgData name="Paolo Rivero" userId="d654d52c8ff31585" providerId="LiveId" clId="{AD6427C0-3454-4B48-9635-82CB3791FA64}" dt="2021-05-28T13:28:00.620" v="3507" actId="20577"/>
        <pc:sldMkLst>
          <pc:docMk/>
          <pc:sldMk cId="3087978086" sldId="376"/>
        </pc:sldMkLst>
        <pc:spChg chg="mod">
          <ac:chgData name="Paolo Rivero" userId="d654d52c8ff31585" providerId="LiveId" clId="{AD6427C0-3454-4B48-9635-82CB3791FA64}" dt="2021-05-26T13:41:01.811" v="1870" actId="1037"/>
          <ac:spMkLst>
            <pc:docMk/>
            <pc:sldMk cId="3087978086" sldId="376"/>
            <ac:spMk id="8" creationId="{0512ED0A-D902-4543-81EB-4AB31AA84E1C}"/>
          </ac:spMkLst>
        </pc:spChg>
        <pc:graphicFrameChg chg="mod modGraphic">
          <ac:chgData name="Paolo Rivero" userId="d654d52c8ff31585" providerId="LiveId" clId="{AD6427C0-3454-4B48-9635-82CB3791FA64}" dt="2021-05-28T13:28:00.620" v="3507" actId="20577"/>
          <ac:graphicFrameMkLst>
            <pc:docMk/>
            <pc:sldMk cId="3087978086" sldId="376"/>
            <ac:graphicFrameMk id="6" creationId="{56DAC777-CBCC-42C7-9959-E60F140AE6A0}"/>
          </ac:graphicFrameMkLst>
        </pc:graphicFrameChg>
      </pc:sldChg>
      <pc:sldChg chg="addSp delSp modSp add del mod">
        <pc:chgData name="Paolo Rivero" userId="d654d52c8ff31585" providerId="LiveId" clId="{AD6427C0-3454-4B48-9635-82CB3791FA64}" dt="2021-05-26T13:32:50.512" v="1191" actId="47"/>
        <pc:sldMkLst>
          <pc:docMk/>
          <pc:sldMk cId="588906468" sldId="377"/>
        </pc:sldMkLst>
        <pc:spChg chg="add mod">
          <ac:chgData name="Paolo Rivero" userId="d654d52c8ff31585" providerId="LiveId" clId="{AD6427C0-3454-4B48-9635-82CB3791FA64}" dt="2021-05-26T13:28:44.233" v="1150" actId="14100"/>
          <ac:spMkLst>
            <pc:docMk/>
            <pc:sldMk cId="588906468" sldId="377"/>
            <ac:spMk id="2" creationId="{E57D8D78-F0F4-4B67-8780-BA4951D5D043}"/>
          </ac:spMkLst>
        </pc:spChg>
        <pc:graphicFrameChg chg="del">
          <ac:chgData name="Paolo Rivero" userId="d654d52c8ff31585" providerId="LiveId" clId="{AD6427C0-3454-4B48-9635-82CB3791FA64}" dt="2021-05-26T13:28:28.974" v="1122" actId="478"/>
          <ac:graphicFrameMkLst>
            <pc:docMk/>
            <pc:sldMk cId="588906468" sldId="377"/>
            <ac:graphicFrameMk id="5" creationId="{9DF77CE3-1100-4769-BE1C-86859B9F81CF}"/>
          </ac:graphicFrameMkLst>
        </pc:graphicFrameChg>
      </pc:sldChg>
      <pc:sldChg chg="modSp add mod">
        <pc:chgData name="Paolo Rivero" userId="d654d52c8ff31585" providerId="LiveId" clId="{AD6427C0-3454-4B48-9635-82CB3791FA64}" dt="2021-05-26T13:39:14.696" v="1841" actId="20577"/>
        <pc:sldMkLst>
          <pc:docMk/>
          <pc:sldMk cId="3659269963" sldId="377"/>
        </pc:sldMkLst>
        <pc:spChg chg="mod">
          <ac:chgData name="Paolo Rivero" userId="d654d52c8ff31585" providerId="LiveId" clId="{AD6427C0-3454-4B48-9635-82CB3791FA64}" dt="2021-05-26T13:39:14.696" v="1841" actId="20577"/>
          <ac:spMkLst>
            <pc:docMk/>
            <pc:sldMk cId="3659269963" sldId="377"/>
            <ac:spMk id="3" creationId="{00000000-0000-0000-0000-000000000000}"/>
          </ac:spMkLst>
        </pc:spChg>
        <pc:spChg chg="mod">
          <ac:chgData name="Paolo Rivero" userId="d654d52c8ff31585" providerId="LiveId" clId="{AD6427C0-3454-4B48-9635-82CB3791FA64}" dt="2021-05-26T13:39:07.795" v="1839" actId="1076"/>
          <ac:spMkLst>
            <pc:docMk/>
            <pc:sldMk cId="3659269963" sldId="377"/>
            <ac:spMk id="6" creationId="{E0208342-F938-4622-9371-DAA5D847C477}"/>
          </ac:spMkLst>
        </pc:spChg>
      </pc:sldChg>
      <pc:sldChg chg="addSp modSp add mod">
        <pc:chgData name="Paolo Rivero" userId="d654d52c8ff31585" providerId="LiveId" clId="{AD6427C0-3454-4B48-9635-82CB3791FA64}" dt="2021-05-28T13:14:48.419" v="3178" actId="14100"/>
        <pc:sldMkLst>
          <pc:docMk/>
          <pc:sldMk cId="487765975" sldId="378"/>
        </pc:sldMkLst>
        <pc:spChg chg="mod">
          <ac:chgData name="Paolo Rivero" userId="d654d52c8ff31585" providerId="LiveId" clId="{AD6427C0-3454-4B48-9635-82CB3791FA64}" dt="2021-05-26T13:47:36.972" v="2090" actId="20577"/>
          <ac:spMkLst>
            <pc:docMk/>
            <pc:sldMk cId="487765975" sldId="378"/>
            <ac:spMk id="6" creationId="{E0208342-F938-4622-9371-DAA5D847C477}"/>
          </ac:spMkLst>
        </pc:spChg>
        <pc:picChg chg="add mod">
          <ac:chgData name="Paolo Rivero" userId="d654d52c8ff31585" providerId="LiveId" clId="{AD6427C0-3454-4B48-9635-82CB3791FA64}" dt="2021-05-28T13:14:45.241" v="3177" actId="1076"/>
          <ac:picMkLst>
            <pc:docMk/>
            <pc:sldMk cId="487765975" sldId="378"/>
            <ac:picMk id="5" creationId="{E812EFBD-8372-4EB8-B828-522A44F55CB5}"/>
          </ac:picMkLst>
        </pc:picChg>
        <pc:picChg chg="add mod">
          <ac:chgData name="Paolo Rivero" userId="d654d52c8ff31585" providerId="LiveId" clId="{AD6427C0-3454-4B48-9635-82CB3791FA64}" dt="2021-05-28T13:14:48.419" v="3178" actId="14100"/>
          <ac:picMkLst>
            <pc:docMk/>
            <pc:sldMk cId="487765975" sldId="378"/>
            <ac:picMk id="8" creationId="{28D55FE3-C530-4532-BBB0-B3F6B4444D4D}"/>
          </ac:picMkLst>
        </pc:picChg>
        <pc:picChg chg="add mod">
          <ac:chgData name="Paolo Rivero" userId="d654d52c8ff31585" providerId="LiveId" clId="{AD6427C0-3454-4B48-9635-82CB3791FA64}" dt="2021-05-26T13:48:29.872" v="2094" actId="1076"/>
          <ac:picMkLst>
            <pc:docMk/>
            <pc:sldMk cId="487765975" sldId="378"/>
            <ac:picMk id="10" creationId="{2B31B81C-26A4-4D9B-A913-CBE6B104F7CF}"/>
          </ac:picMkLst>
        </pc:picChg>
      </pc:sldChg>
      <pc:sldChg chg="addSp delSp modSp add mod">
        <pc:chgData name="Paolo Rivero" userId="d654d52c8ff31585" providerId="LiveId" clId="{AD6427C0-3454-4B48-9635-82CB3791FA64}" dt="2021-05-27T14:51:56.035" v="3084" actId="20577"/>
        <pc:sldMkLst>
          <pc:docMk/>
          <pc:sldMk cId="2743347925" sldId="379"/>
        </pc:sldMkLst>
        <pc:spChg chg="mod">
          <ac:chgData name="Paolo Rivero" userId="d654d52c8ff31585" providerId="LiveId" clId="{AD6427C0-3454-4B48-9635-82CB3791FA64}" dt="2021-05-26T13:49:23.059" v="2147" actId="1076"/>
          <ac:spMkLst>
            <pc:docMk/>
            <pc:sldMk cId="2743347925" sldId="379"/>
            <ac:spMk id="3" creationId="{00000000-0000-0000-0000-000000000000}"/>
          </ac:spMkLst>
        </pc:spChg>
        <pc:spChg chg="mod">
          <ac:chgData name="Paolo Rivero" userId="d654d52c8ff31585" providerId="LiveId" clId="{AD6427C0-3454-4B48-9635-82CB3791FA64}" dt="2021-05-27T14:51:56.035" v="3084" actId="20577"/>
          <ac:spMkLst>
            <pc:docMk/>
            <pc:sldMk cId="2743347925" sldId="379"/>
            <ac:spMk id="6" creationId="{E0208342-F938-4622-9371-DAA5D847C477}"/>
          </ac:spMkLst>
        </pc:spChg>
        <pc:picChg chg="add del mod">
          <ac:chgData name="Paolo Rivero" userId="d654d52c8ff31585" providerId="LiveId" clId="{AD6427C0-3454-4B48-9635-82CB3791FA64}" dt="2021-05-27T14:40:53.557" v="2519" actId="478"/>
          <ac:picMkLst>
            <pc:docMk/>
            <pc:sldMk cId="2743347925" sldId="379"/>
            <ac:picMk id="5" creationId="{2BA26098-32EB-4D3D-9305-3F68FA08DEDC}"/>
          </ac:picMkLst>
        </pc:picChg>
        <pc:picChg chg="del">
          <ac:chgData name="Paolo Rivero" userId="d654d52c8ff31585" providerId="LiveId" clId="{AD6427C0-3454-4B48-9635-82CB3791FA64}" dt="2021-05-26T13:49:58.513" v="2217" actId="478"/>
          <ac:picMkLst>
            <pc:docMk/>
            <pc:sldMk cId="2743347925" sldId="379"/>
            <ac:picMk id="5" creationId="{E812EFBD-8372-4EB8-B828-522A44F55CB5}"/>
          </ac:picMkLst>
        </pc:picChg>
        <pc:picChg chg="del">
          <ac:chgData name="Paolo Rivero" userId="d654d52c8ff31585" providerId="LiveId" clId="{AD6427C0-3454-4B48-9635-82CB3791FA64}" dt="2021-05-26T13:49:57.797" v="2216" actId="478"/>
          <ac:picMkLst>
            <pc:docMk/>
            <pc:sldMk cId="2743347925" sldId="379"/>
            <ac:picMk id="8" creationId="{28D55FE3-C530-4532-BBB0-B3F6B4444D4D}"/>
          </ac:picMkLst>
        </pc:picChg>
        <pc:picChg chg="add mod">
          <ac:chgData name="Paolo Rivero" userId="d654d52c8ff31585" providerId="LiveId" clId="{AD6427C0-3454-4B48-9635-82CB3791FA64}" dt="2021-05-27T14:43:24.679" v="2633" actId="1076"/>
          <ac:picMkLst>
            <pc:docMk/>
            <pc:sldMk cId="2743347925" sldId="379"/>
            <ac:picMk id="8" creationId="{FC4F4A34-C753-46DC-A698-D6DE322EA06A}"/>
          </ac:picMkLst>
        </pc:picChg>
        <pc:picChg chg="del">
          <ac:chgData name="Paolo Rivero" userId="d654d52c8ff31585" providerId="LiveId" clId="{AD6427C0-3454-4B48-9635-82CB3791FA64}" dt="2021-05-26T13:49:58.874" v="2218" actId="478"/>
          <ac:picMkLst>
            <pc:docMk/>
            <pc:sldMk cId="2743347925" sldId="379"/>
            <ac:picMk id="10" creationId="{2B31B81C-26A4-4D9B-A913-CBE6B104F7CF}"/>
          </ac:picMkLst>
        </pc:picChg>
      </pc:sldChg>
      <pc:sldChg chg="addSp delSp modSp add mod ord">
        <pc:chgData name="Paolo Rivero" userId="d654d52c8ff31585" providerId="LiveId" clId="{AD6427C0-3454-4B48-9635-82CB3791FA64}" dt="2021-05-27T14:48:00.095" v="2729"/>
        <pc:sldMkLst>
          <pc:docMk/>
          <pc:sldMk cId="3955452253" sldId="380"/>
        </pc:sldMkLst>
        <pc:spChg chg="mod">
          <ac:chgData name="Paolo Rivero" userId="d654d52c8ff31585" providerId="LiveId" clId="{AD6427C0-3454-4B48-9635-82CB3791FA64}" dt="2021-05-27T14:47:54.035" v="2727" actId="20577"/>
          <ac:spMkLst>
            <pc:docMk/>
            <pc:sldMk cId="3955452253" sldId="380"/>
            <ac:spMk id="6" creationId="{E0208342-F938-4622-9371-DAA5D847C477}"/>
          </ac:spMkLst>
        </pc:spChg>
        <pc:picChg chg="add mod">
          <ac:chgData name="Paolo Rivero" userId="d654d52c8ff31585" providerId="LiveId" clId="{AD6427C0-3454-4B48-9635-82CB3791FA64}" dt="2021-05-27T14:45:30.080" v="2690" actId="1076"/>
          <ac:picMkLst>
            <pc:docMk/>
            <pc:sldMk cId="3955452253" sldId="380"/>
            <ac:picMk id="5" creationId="{2BE8A281-0A1E-48F1-83EF-D42FC9ED688A}"/>
          </ac:picMkLst>
        </pc:picChg>
        <pc:picChg chg="del">
          <ac:chgData name="Paolo Rivero" userId="d654d52c8ff31585" providerId="LiveId" clId="{AD6427C0-3454-4B48-9635-82CB3791FA64}" dt="2021-05-27T14:43:48.583" v="2635" actId="478"/>
          <ac:picMkLst>
            <pc:docMk/>
            <pc:sldMk cId="3955452253" sldId="380"/>
            <ac:picMk id="8" creationId="{FC4F4A34-C753-46DC-A698-D6DE322EA06A}"/>
          </ac:picMkLst>
        </pc:picChg>
        <pc:picChg chg="add mod">
          <ac:chgData name="Paolo Rivero" userId="d654d52c8ff31585" providerId="LiveId" clId="{AD6427C0-3454-4B48-9635-82CB3791FA64}" dt="2021-05-27T14:47:46.611" v="2725" actId="1076"/>
          <ac:picMkLst>
            <pc:docMk/>
            <pc:sldMk cId="3955452253" sldId="380"/>
            <ac:picMk id="9" creationId="{1B7B3DFC-EF32-4E47-9C4E-BC777EFF22AF}"/>
          </ac:picMkLst>
        </pc:picChg>
      </pc:sldChg>
      <pc:sldChg chg="addSp delSp modSp add mod">
        <pc:chgData name="Paolo Rivero" userId="d654d52c8ff31585" providerId="LiveId" clId="{AD6427C0-3454-4B48-9635-82CB3791FA64}" dt="2021-05-28T13:14:31.488" v="3174" actId="2711"/>
        <pc:sldMkLst>
          <pc:docMk/>
          <pc:sldMk cId="2518870125" sldId="381"/>
        </pc:sldMkLst>
        <pc:spChg chg="mod">
          <ac:chgData name="Paolo Rivero" userId="d654d52c8ff31585" providerId="LiveId" clId="{AD6427C0-3454-4B48-9635-82CB3791FA64}" dt="2021-05-27T14:52:27.625" v="3102" actId="1076"/>
          <ac:spMkLst>
            <pc:docMk/>
            <pc:sldMk cId="2518870125" sldId="381"/>
            <ac:spMk id="3" creationId="{00000000-0000-0000-0000-000000000000}"/>
          </ac:spMkLst>
        </pc:spChg>
        <pc:spChg chg="del mod">
          <ac:chgData name="Paolo Rivero" userId="d654d52c8ff31585" providerId="LiveId" clId="{AD6427C0-3454-4B48-9635-82CB3791FA64}" dt="2021-05-27T14:52:07.278" v="3085" actId="478"/>
          <ac:spMkLst>
            <pc:docMk/>
            <pc:sldMk cId="2518870125" sldId="381"/>
            <ac:spMk id="6" creationId="{E0208342-F938-4622-9371-DAA5D847C477}"/>
          </ac:spMkLst>
        </pc:spChg>
        <pc:spChg chg="add mod">
          <ac:chgData name="Paolo Rivero" userId="d654d52c8ff31585" providerId="LiveId" clId="{AD6427C0-3454-4B48-9635-82CB3791FA64}" dt="2021-05-28T13:14:31.488" v="3174" actId="2711"/>
          <ac:spMkLst>
            <pc:docMk/>
            <pc:sldMk cId="2518870125" sldId="381"/>
            <ac:spMk id="7" creationId="{C116B73C-BACB-4232-8D24-103F85F19B48}"/>
          </ac:spMkLst>
        </pc:spChg>
        <pc:picChg chg="del">
          <ac:chgData name="Paolo Rivero" userId="d654d52c8ff31585" providerId="LiveId" clId="{AD6427C0-3454-4B48-9635-82CB3791FA64}" dt="2021-05-27T14:49:22.563" v="2763" actId="478"/>
          <ac:picMkLst>
            <pc:docMk/>
            <pc:sldMk cId="2518870125" sldId="381"/>
            <ac:picMk id="8" creationId="{FC4F4A34-C753-46DC-A698-D6DE322EA06A}"/>
          </ac:picMkLst>
        </pc:picChg>
      </pc:sldChg>
      <pc:sldChg chg="addSp delSp modSp add mod">
        <pc:chgData name="Paolo Rivero" userId="d654d52c8ff31585" providerId="LiveId" clId="{AD6427C0-3454-4B48-9635-82CB3791FA64}" dt="2021-05-28T13:12:44.639" v="3170" actId="1076"/>
        <pc:sldMkLst>
          <pc:docMk/>
          <pc:sldMk cId="1733796372" sldId="382"/>
        </pc:sldMkLst>
        <pc:spChg chg="mod">
          <ac:chgData name="Paolo Rivero" userId="d654d52c8ff31585" providerId="LiveId" clId="{AD6427C0-3454-4B48-9635-82CB3791FA64}" dt="2021-05-28T13:11:48.993" v="3160" actId="27636"/>
          <ac:spMkLst>
            <pc:docMk/>
            <pc:sldMk cId="1733796372" sldId="382"/>
            <ac:spMk id="3" creationId="{00000000-0000-0000-0000-000000000000}"/>
          </ac:spMkLst>
        </pc:spChg>
        <pc:spChg chg="mod">
          <ac:chgData name="Paolo Rivero" userId="d654d52c8ff31585" providerId="LiveId" clId="{AD6427C0-3454-4B48-9635-82CB3791FA64}" dt="2021-05-28T13:12:44.639" v="3170" actId="1076"/>
          <ac:spMkLst>
            <pc:docMk/>
            <pc:sldMk cId="1733796372" sldId="382"/>
            <ac:spMk id="6" creationId="{E0208342-F938-4622-9371-DAA5D847C477}"/>
          </ac:spMkLst>
        </pc:spChg>
        <pc:picChg chg="add mod">
          <ac:chgData name="Paolo Rivero" userId="d654d52c8ff31585" providerId="LiveId" clId="{AD6427C0-3454-4B48-9635-82CB3791FA64}" dt="2021-05-28T13:12:32.653" v="3169" actId="1076"/>
          <ac:picMkLst>
            <pc:docMk/>
            <pc:sldMk cId="1733796372" sldId="382"/>
            <ac:picMk id="5" creationId="{CF1C4C2B-7719-4A28-9733-2C3F8612C601}"/>
          </ac:picMkLst>
        </pc:picChg>
        <pc:picChg chg="del">
          <ac:chgData name="Paolo Rivero" userId="d654d52c8ff31585" providerId="LiveId" clId="{AD6427C0-3454-4B48-9635-82CB3791FA64}" dt="2021-05-28T13:11:54.151" v="3161" actId="478"/>
          <ac:picMkLst>
            <pc:docMk/>
            <pc:sldMk cId="1733796372" sldId="382"/>
            <ac:picMk id="8" creationId="{FC4F4A34-C753-46DC-A698-D6DE322EA06A}"/>
          </ac:picMkLst>
        </pc:picChg>
      </pc:sldChg>
      <pc:sldChg chg="add">
        <pc:chgData name="Paolo Rivero" userId="d654d52c8ff31585" providerId="LiveId" clId="{AD6427C0-3454-4B48-9635-82CB3791FA64}" dt="2021-05-28T13:15:20.568" v="3179" actId="2890"/>
        <pc:sldMkLst>
          <pc:docMk/>
          <pc:sldMk cId="676210109" sldId="383"/>
        </pc:sldMkLst>
      </pc:sldChg>
      <pc:sldChg chg="modSp add mod">
        <pc:chgData name="Paolo Rivero" userId="d654d52c8ff31585" providerId="LiveId" clId="{AD6427C0-3454-4B48-9635-82CB3791FA64}" dt="2021-05-29T08:49:55.630" v="3540" actId="20577"/>
        <pc:sldMkLst>
          <pc:docMk/>
          <pc:sldMk cId="508607773" sldId="384"/>
        </pc:sldMkLst>
        <pc:spChg chg="mod">
          <ac:chgData name="Paolo Rivero" userId="d654d52c8ff31585" providerId="LiveId" clId="{AD6427C0-3454-4B48-9635-82CB3791FA64}" dt="2021-05-29T08:49:49.638" v="3539" actId="1076"/>
          <ac:spMkLst>
            <pc:docMk/>
            <pc:sldMk cId="508607773" sldId="384"/>
            <ac:spMk id="3" creationId="{00000000-0000-0000-0000-000000000000}"/>
          </ac:spMkLst>
        </pc:spChg>
        <pc:spChg chg="mod">
          <ac:chgData name="Paolo Rivero" userId="d654d52c8ff31585" providerId="LiveId" clId="{AD6427C0-3454-4B48-9635-82CB3791FA64}" dt="2021-05-29T08:49:55.630" v="3540" actId="20577"/>
          <ac:spMkLst>
            <pc:docMk/>
            <pc:sldMk cId="508607773" sldId="384"/>
            <ac:spMk id="7" creationId="{C116B73C-BACB-4232-8D24-103F85F19B48}"/>
          </ac:spMkLst>
        </pc:spChg>
      </pc:sldChg>
    </pc:docChg>
  </pc:docChgLst>
  <pc:docChgLst>
    <pc:chgData name="Paolo Rivero" userId="d654d52c8ff31585" providerId="LiveId" clId="{84EB4999-4F03-4A58-821A-C211C3D88335}"/>
    <pc:docChg chg="custSel addSld delSld modSld sldOrd">
      <pc:chgData name="Paolo Rivero" userId="d654d52c8ff31585" providerId="LiveId" clId="{84EB4999-4F03-4A58-821A-C211C3D88335}" dt="2022-05-06T19:40:35.508" v="305" actId="1035"/>
      <pc:docMkLst>
        <pc:docMk/>
      </pc:docMkLst>
      <pc:sldChg chg="modSp mod">
        <pc:chgData name="Paolo Rivero" userId="d654d52c8ff31585" providerId="LiveId" clId="{84EB4999-4F03-4A58-821A-C211C3D88335}" dt="2022-05-06T19:18:18.738" v="47" actId="20577"/>
        <pc:sldMkLst>
          <pc:docMk/>
          <pc:sldMk cId="418665766" sldId="368"/>
        </pc:sldMkLst>
        <pc:spChg chg="mod">
          <ac:chgData name="Paolo Rivero" userId="d654d52c8ff31585" providerId="LiveId" clId="{84EB4999-4F03-4A58-821A-C211C3D88335}" dt="2022-05-06T19:18:18.738" v="47" actId="20577"/>
          <ac:spMkLst>
            <pc:docMk/>
            <pc:sldMk cId="418665766" sldId="368"/>
            <ac:spMk id="5" creationId="{D29C551F-1303-4F56-924A-2C1610A1847B}"/>
          </ac:spMkLst>
        </pc:spChg>
        <pc:spChg chg="mod">
          <ac:chgData name="Paolo Rivero" userId="d654d52c8ff31585" providerId="LiveId" clId="{84EB4999-4F03-4A58-821A-C211C3D88335}" dt="2022-05-06T19:17:48.933" v="14" actId="1076"/>
          <ac:spMkLst>
            <pc:docMk/>
            <pc:sldMk cId="418665766" sldId="368"/>
            <ac:spMk id="6" creationId="{67F31B08-778C-4DBA-BB9C-1D91C0BC4FB0}"/>
          </ac:spMkLst>
        </pc:spChg>
      </pc:sldChg>
      <pc:sldChg chg="del">
        <pc:chgData name="Paolo Rivero" userId="d654d52c8ff31585" providerId="LiveId" clId="{84EB4999-4F03-4A58-821A-C211C3D88335}" dt="2022-05-06T19:18:30.224" v="48" actId="47"/>
        <pc:sldMkLst>
          <pc:docMk/>
          <pc:sldMk cId="877646327" sldId="375"/>
        </pc:sldMkLst>
      </pc:sldChg>
      <pc:sldChg chg="del">
        <pc:chgData name="Paolo Rivero" userId="d654d52c8ff31585" providerId="LiveId" clId="{84EB4999-4F03-4A58-821A-C211C3D88335}" dt="2022-05-06T19:18:30.807" v="49" actId="47"/>
        <pc:sldMkLst>
          <pc:docMk/>
          <pc:sldMk cId="3087978086" sldId="376"/>
        </pc:sldMkLst>
      </pc:sldChg>
      <pc:sldChg chg="modSp mod">
        <pc:chgData name="Paolo Rivero" userId="d654d52c8ff31585" providerId="LiveId" clId="{84EB4999-4F03-4A58-821A-C211C3D88335}" dt="2022-05-06T19:21:04.880" v="82" actId="20577"/>
        <pc:sldMkLst>
          <pc:docMk/>
          <pc:sldMk cId="2743347925" sldId="379"/>
        </pc:sldMkLst>
        <pc:spChg chg="mod">
          <ac:chgData name="Paolo Rivero" userId="d654d52c8ff31585" providerId="LiveId" clId="{84EB4999-4F03-4A58-821A-C211C3D88335}" dt="2022-05-06T19:21:04.880" v="82" actId="20577"/>
          <ac:spMkLst>
            <pc:docMk/>
            <pc:sldMk cId="2743347925" sldId="379"/>
            <ac:spMk id="6" creationId="{E0208342-F938-4622-9371-DAA5D847C477}"/>
          </ac:spMkLst>
        </pc:spChg>
      </pc:sldChg>
      <pc:sldChg chg="addSp delSp modSp mod">
        <pc:chgData name="Paolo Rivero" userId="d654d52c8ff31585" providerId="LiveId" clId="{84EB4999-4F03-4A58-821A-C211C3D88335}" dt="2022-05-06T19:40:35.508" v="305" actId="1035"/>
        <pc:sldMkLst>
          <pc:docMk/>
          <pc:sldMk cId="2518870125" sldId="381"/>
        </pc:sldMkLst>
        <pc:picChg chg="del">
          <ac:chgData name="Paolo Rivero" userId="d654d52c8ff31585" providerId="LiveId" clId="{84EB4999-4F03-4A58-821A-C211C3D88335}" dt="2022-05-06T19:39:32.369" v="271" actId="478"/>
          <ac:picMkLst>
            <pc:docMk/>
            <pc:sldMk cId="2518870125" sldId="381"/>
            <ac:picMk id="3" creationId="{548AC051-7183-4D14-9132-7B55E73105E3}"/>
          </ac:picMkLst>
        </pc:picChg>
        <pc:picChg chg="add mod">
          <ac:chgData name="Paolo Rivero" userId="d654d52c8ff31585" providerId="LiveId" clId="{84EB4999-4F03-4A58-821A-C211C3D88335}" dt="2022-05-06T19:40:35.508" v="305" actId="1035"/>
          <ac:picMkLst>
            <pc:docMk/>
            <pc:sldMk cId="2518870125" sldId="381"/>
            <ac:picMk id="4" creationId="{8C59FFE3-EBCD-02F0-20C1-AFD966B4E888}"/>
          </ac:picMkLst>
        </pc:picChg>
      </pc:sldChg>
      <pc:sldChg chg="del">
        <pc:chgData name="Paolo Rivero" userId="d654d52c8ff31585" providerId="LiveId" clId="{84EB4999-4F03-4A58-821A-C211C3D88335}" dt="2022-05-06T19:18:38.844" v="50" actId="47"/>
        <pc:sldMkLst>
          <pc:docMk/>
          <pc:sldMk cId="1319519328" sldId="384"/>
        </pc:sldMkLst>
      </pc:sldChg>
      <pc:sldChg chg="del">
        <pc:chgData name="Paolo Rivero" userId="d654d52c8ff31585" providerId="LiveId" clId="{84EB4999-4F03-4A58-821A-C211C3D88335}" dt="2022-05-06T19:18:51.940" v="51" actId="47"/>
        <pc:sldMkLst>
          <pc:docMk/>
          <pc:sldMk cId="2929913567" sldId="386"/>
        </pc:sldMkLst>
      </pc:sldChg>
      <pc:sldChg chg="del">
        <pc:chgData name="Paolo Rivero" userId="d654d52c8ff31585" providerId="LiveId" clId="{84EB4999-4F03-4A58-821A-C211C3D88335}" dt="2022-05-06T19:18:52.832" v="52" actId="47"/>
        <pc:sldMkLst>
          <pc:docMk/>
          <pc:sldMk cId="88618327" sldId="387"/>
        </pc:sldMkLst>
      </pc:sldChg>
      <pc:sldChg chg="ord">
        <pc:chgData name="Paolo Rivero" userId="d654d52c8ff31585" providerId="LiveId" clId="{84EB4999-4F03-4A58-821A-C211C3D88335}" dt="2022-05-06T19:19:23.983" v="56"/>
        <pc:sldMkLst>
          <pc:docMk/>
          <pc:sldMk cId="1983294889" sldId="388"/>
        </pc:sldMkLst>
      </pc:sldChg>
      <pc:sldChg chg="addSp modSp mod">
        <pc:chgData name="Paolo Rivero" userId="d654d52c8ff31585" providerId="LiveId" clId="{84EB4999-4F03-4A58-821A-C211C3D88335}" dt="2022-05-06T19:20:14.939" v="61" actId="207"/>
        <pc:sldMkLst>
          <pc:docMk/>
          <pc:sldMk cId="3464869496" sldId="389"/>
        </pc:sldMkLst>
        <pc:spChg chg="add mod">
          <ac:chgData name="Paolo Rivero" userId="d654d52c8ff31585" providerId="LiveId" clId="{84EB4999-4F03-4A58-821A-C211C3D88335}" dt="2022-05-06T19:20:14.939" v="61" actId="207"/>
          <ac:spMkLst>
            <pc:docMk/>
            <pc:sldMk cId="3464869496" sldId="389"/>
            <ac:spMk id="2" creationId="{8C26DA01-43DE-2577-D640-66BBA3BDD01C}"/>
          </ac:spMkLst>
        </pc:spChg>
      </pc:sldChg>
      <pc:sldChg chg="modSp mod">
        <pc:chgData name="Paolo Rivero" userId="d654d52c8ff31585" providerId="LiveId" clId="{84EB4999-4F03-4A58-821A-C211C3D88335}" dt="2022-05-06T19:39:21.522" v="270" actId="1076"/>
        <pc:sldMkLst>
          <pc:docMk/>
          <pc:sldMk cId="2742532784" sldId="390"/>
        </pc:sldMkLst>
        <pc:spChg chg="mod">
          <ac:chgData name="Paolo Rivero" userId="d654d52c8ff31585" providerId="LiveId" clId="{84EB4999-4F03-4A58-821A-C211C3D88335}" dt="2022-05-06T19:39:21.522" v="270" actId="1076"/>
          <ac:spMkLst>
            <pc:docMk/>
            <pc:sldMk cId="2742532784" sldId="390"/>
            <ac:spMk id="6" creationId="{E0208342-F938-4622-9371-DAA5D847C477}"/>
          </ac:spMkLst>
        </pc:spChg>
        <pc:spChg chg="mod">
          <ac:chgData name="Paolo Rivero" userId="d654d52c8ff31585" providerId="LiveId" clId="{84EB4999-4F03-4A58-821A-C211C3D88335}" dt="2022-05-06T19:38:03.035" v="188" actId="14100"/>
          <ac:spMkLst>
            <pc:docMk/>
            <pc:sldMk cId="2742532784" sldId="390"/>
            <ac:spMk id="7" creationId="{926FCE6A-8641-4F31-AFCC-963C10BAF645}"/>
          </ac:spMkLst>
        </pc:spChg>
      </pc:sldChg>
      <pc:sldChg chg="addSp delSp modSp add mod">
        <pc:chgData name="Paolo Rivero" userId="d654d52c8ff31585" providerId="LiveId" clId="{84EB4999-4F03-4A58-821A-C211C3D88335}" dt="2022-05-06T19:37:36.427" v="169" actId="1076"/>
        <pc:sldMkLst>
          <pc:docMk/>
          <pc:sldMk cId="2685301921" sldId="391"/>
        </pc:sldMkLst>
        <pc:spChg chg="del">
          <ac:chgData name="Paolo Rivero" userId="d654d52c8ff31585" providerId="LiveId" clId="{84EB4999-4F03-4A58-821A-C211C3D88335}" dt="2022-05-06T19:33:20.745" v="85" actId="478"/>
          <ac:spMkLst>
            <pc:docMk/>
            <pc:sldMk cId="2685301921" sldId="391"/>
            <ac:spMk id="6" creationId="{E0208342-F938-4622-9371-DAA5D847C477}"/>
          </ac:spMkLst>
        </pc:spChg>
        <pc:spChg chg="mod">
          <ac:chgData name="Paolo Rivero" userId="d654d52c8ff31585" providerId="LiveId" clId="{84EB4999-4F03-4A58-821A-C211C3D88335}" dt="2022-05-06T19:37:36.427" v="169" actId="1076"/>
          <ac:spMkLst>
            <pc:docMk/>
            <pc:sldMk cId="2685301921" sldId="391"/>
            <ac:spMk id="7" creationId="{926FCE6A-8641-4F31-AFCC-963C10BAF645}"/>
          </ac:spMkLst>
        </pc:spChg>
        <pc:picChg chg="add mod ord">
          <ac:chgData name="Paolo Rivero" userId="d654d52c8ff31585" providerId="LiveId" clId="{84EB4999-4F03-4A58-821A-C211C3D88335}" dt="2022-05-06T19:36:35.253" v="133" actId="1076"/>
          <ac:picMkLst>
            <pc:docMk/>
            <pc:sldMk cId="2685301921" sldId="391"/>
            <ac:picMk id="4" creationId="{CF4AD51D-05C3-0C6C-4F63-BF02636C17A4}"/>
          </ac:picMkLst>
        </pc:picChg>
        <pc:picChg chg="del">
          <ac:chgData name="Paolo Rivero" userId="d654d52c8ff31585" providerId="LiveId" clId="{84EB4999-4F03-4A58-821A-C211C3D88335}" dt="2022-05-06T19:33:17.840" v="84" actId="478"/>
          <ac:picMkLst>
            <pc:docMk/>
            <pc:sldMk cId="2685301921" sldId="391"/>
            <ac:picMk id="8" creationId="{FC4F4A34-C753-46DC-A698-D6DE322EA06A}"/>
          </ac:picMkLst>
        </pc:picChg>
        <pc:picChg chg="add mod modCrop">
          <ac:chgData name="Paolo Rivero" userId="d654d52c8ff31585" providerId="LiveId" clId="{84EB4999-4F03-4A58-821A-C211C3D88335}" dt="2022-05-06T19:36:23.921" v="130" actId="14100"/>
          <ac:picMkLst>
            <pc:docMk/>
            <pc:sldMk cId="2685301921" sldId="391"/>
            <ac:picMk id="12" creationId="{6650CC7E-D407-12E8-0B5A-2CD19E665565}"/>
          </ac:picMkLst>
        </pc:picChg>
        <pc:picChg chg="add mod modCrop">
          <ac:chgData name="Paolo Rivero" userId="d654d52c8ff31585" providerId="LiveId" clId="{84EB4999-4F03-4A58-821A-C211C3D88335}" dt="2022-05-06T19:36:58.754" v="139" actId="732"/>
          <ac:picMkLst>
            <pc:docMk/>
            <pc:sldMk cId="2685301921" sldId="391"/>
            <ac:picMk id="14" creationId="{9F4C66C9-64BC-6A06-7908-A4E72FB32D00}"/>
          </ac:picMkLst>
        </pc:picChg>
        <pc:cxnChg chg="del">
          <ac:chgData name="Paolo Rivero" userId="d654d52c8ff31585" providerId="LiveId" clId="{84EB4999-4F03-4A58-821A-C211C3D88335}" dt="2022-05-06T19:33:22.861" v="86" actId="478"/>
          <ac:cxnSpMkLst>
            <pc:docMk/>
            <pc:sldMk cId="2685301921" sldId="391"/>
            <ac:cxnSpMk id="3" creationId="{16A898EC-D1AC-46F4-90FA-46056AEF8A2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E74C-DFE2-AD4E-9709-1781DF789611}" type="datetime1">
              <a:rPr lang="it-IT" smtClean="0"/>
              <a:pPr/>
              <a:t>26/08/2022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4DE4-CF69-774C-A4D7-191FF9F4821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97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880F-9DD4-E146-8684-DE46B8C4A329}" type="datetime1">
              <a:rPr lang="it-IT" smtClean="0"/>
              <a:pPr/>
              <a:t>26/08/2022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5497-E58E-1F48-A3CD-B00E662F8C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05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97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63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9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6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2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1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69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152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14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648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5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21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31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597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58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62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dirty="0">
                <a:effectLst/>
                <a:latin typeface="Gotham-Book"/>
              </a:rPr>
              <a:t>Sul lungo periodo tra i fattori che hanno sostenuto la crescita</a:t>
            </a:r>
            <a:br>
              <a:rPr lang="it-IT" sz="1200" b="0" i="0" dirty="0">
                <a:effectLst/>
                <a:latin typeface="Gotham-Book"/>
              </a:rPr>
            </a:br>
            <a:r>
              <a:rPr lang="it-IT" sz="1200" b="0" i="0" dirty="0">
                <a:effectLst/>
                <a:latin typeface="Gotham-Book"/>
              </a:rPr>
              <a:t>dell’attività federale si individuano l’inserimento di nuove discipline</a:t>
            </a:r>
            <a:br>
              <a:rPr lang="it-IT" sz="1200" b="0" i="0" dirty="0">
                <a:effectLst/>
                <a:latin typeface="Gotham-Book"/>
              </a:rPr>
            </a:br>
            <a:r>
              <a:rPr lang="it-IT" sz="1200" b="0" i="0" dirty="0">
                <a:effectLst/>
                <a:latin typeface="Gotham-Book"/>
              </a:rPr>
              <a:t>nel programma dei Giochi Olimpici …; la formazione intensiva dei tecnici</a:t>
            </a:r>
            <a:br>
              <a:rPr lang="it-IT" sz="1200" b="0" i="0" dirty="0">
                <a:effectLst/>
                <a:latin typeface="Gotham-Book"/>
              </a:rPr>
            </a:br>
            <a:r>
              <a:rPr lang="it-IT" sz="1200" b="0" i="0" dirty="0">
                <a:effectLst/>
                <a:latin typeface="Gotham-Book"/>
              </a:rPr>
              <a:t>e l’ampliamento degli staff tecnici (es. </a:t>
            </a:r>
            <a:r>
              <a:rPr lang="it-IT" sz="1200" b="0" i="0" dirty="0" err="1">
                <a:effectLst/>
                <a:latin typeface="Gotham-Book"/>
              </a:rPr>
              <a:t>mental</a:t>
            </a:r>
            <a:r>
              <a:rPr lang="it-IT" sz="1200" b="0" i="0" dirty="0">
                <a:effectLst/>
                <a:latin typeface="Gotham-Book"/>
              </a:rPr>
              <a:t> coach, educatore</a:t>
            </a:r>
            <a:br>
              <a:rPr lang="it-IT" sz="1200" b="0" i="0" dirty="0">
                <a:effectLst/>
                <a:latin typeface="Gotham-Book"/>
              </a:rPr>
            </a:br>
            <a:r>
              <a:rPr lang="it-IT" sz="1200" b="0" i="0" dirty="0">
                <a:effectLst/>
                <a:latin typeface="Gotham-Book"/>
              </a:rPr>
              <a:t>alimentare,…);</a:t>
            </a:r>
            <a:r>
              <a:rPr lang="it-IT" sz="120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0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82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44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06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1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5497-E58E-1F48-A3CD-B00E662F8C7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D0EEC9-D211-4A22-89AE-5FA95FC20A98}"/>
              </a:ext>
            </a:extLst>
          </p:cNvPr>
          <p:cNvSpPr/>
          <p:nvPr/>
        </p:nvSpPr>
        <p:spPr>
          <a:xfrm>
            <a:off x="0" y="274320"/>
            <a:ext cx="9144000" cy="3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40919741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641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1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6F958-98B4-45E1-9926-D2E0FCF0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51EA54-1B0A-409A-98BE-1A57CAE8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A69C7D-42BA-4097-AB88-B1FCBA03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A2293A-E795-4CF1-8305-EE7095E1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0FB63-38AA-4F17-AE3A-1B7898DE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52548-4DC4-41F7-80FA-6AA7E357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C6474-16CA-4802-8F92-90B2DBA2C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CD01AC-5040-4A97-9230-7D842B8F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216493-9FAB-45B4-8EC8-1B52B82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E873DE-34D4-4EA6-9E68-4B906A32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01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19436-CC8A-4E1D-86C9-28243CCE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DDDD8E-CB64-42FE-982E-8B5ACA3FF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F423B-C6D5-40FA-A018-8C66DFC7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4F7DD-F092-4CD0-A98A-D0806CE5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147631-0B78-4A55-8831-465C733C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4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B5084-4875-477C-878C-156798B7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CDECA8-FBCB-43CF-9AE4-B4B1266F4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B7582E-CAF1-4AFA-A721-60F5A9BE2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6B4528-A958-476B-8753-EF1D9999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53A73-7AC3-4B64-A268-C5690285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6AFB5B-46A1-44B4-9C8D-5A5CD451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5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BA272-F707-4666-AB6B-A0B0EF70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0A2858-3143-44E6-A778-B3CBEACF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CBE5FC-9FFE-4B88-838C-F24EDBD19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B84296-D5EE-4F45-AE99-51CEC85A9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24DE936-46C9-4D23-A058-ABDD1625A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2FE2BA-3C24-4CA6-B0AD-9D354843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AA529A7-161E-4FCF-B236-925F6616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52D34A-A33D-47F3-9977-53A1AE4B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99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BE43F-6C32-4C54-88B1-87D31F82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3E134-E9EE-4C50-8989-EA628FE8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179F35-71EE-48F1-873C-2EC0D37F1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021A20-17B2-4B59-AB0E-90A7AE5D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41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A9C34D-82F9-41DC-8F7D-0A867F07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076FCA-BDC2-4DC6-8AB7-AACE5BF7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48B088-06BB-4E10-B3E9-B7A39F16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31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F9796-BFDC-4F24-B2FF-756642EA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5EA000-B6B6-405D-865F-FF2FE80B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D65E54-D6B7-4916-9E67-9CD8532B1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A2B73C-2CE1-4591-97B0-AD3F9568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66BCF4-554A-43A2-BDFD-3B0389E3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D37FFA-D1DF-4E4F-BDAC-1756189A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6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4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30D11-0036-49B6-8BC9-93765A0F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B24C94-8EB4-416E-A316-DF1042B0E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EAB2A6-21F7-487F-ABF9-D4E93B77F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A214B0-B20A-4C4A-8EC2-4FA59AC4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6EE6FB-3C6D-4625-9E09-0192C6CF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CFEBC-C71D-4DEF-969A-C620D50D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2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869E5-11A8-41F2-85BF-4FD69287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FBCDDF-23D1-4B5B-B53D-7BA2C7AE2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250E5A-911D-442E-BD83-8C3075FE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39D33-E335-47BF-8602-AE9456F2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7467B0-A1AD-4D1F-A170-A6E04754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14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35D765-3726-4A70-80A4-5A91F29F0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86D0F2F-86E8-4440-9506-FFBF2401D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C63DFB-F620-4774-96A6-905914EC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40817F-D4EA-4135-B9C6-ABF0B449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923866-EE4A-4C37-B3E3-93C4962A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9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1B5E4-6858-4A4A-941B-5E9BD1D9A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79090A-0700-4F8A-82A0-E62950297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0F755-A42C-4F0C-809D-28932E9F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350F5-F44C-44D4-8DEC-6C00A16E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2D194-CB19-4240-9F38-87D3DBBF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56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F1DCF-7E02-4962-A283-6D1666BF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7C685-C144-4350-BFA8-A2D20C9A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CF784-3647-40E7-A74A-C641592D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CFEB2-B4C2-41EA-B256-CC689D7F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F0B8D3-DE02-4D92-A0AF-AA1E5A40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498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90D52-310C-454C-9A98-EB66C4C7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DA334-E963-4728-9F6D-15B37723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7442F8-2826-4FF1-936C-71EB187F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BE069-6AD2-46FE-953F-28D950BE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0BDD4-CA6F-45F2-B104-273051D4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530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6581E-3F74-43A8-8AAB-8DD96F89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A3EDF-691A-4F1F-8EE0-04AE42D78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E6914B-A485-4036-90E3-FE44DCD97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692598-38FA-43E3-A3E9-132B653A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2392EC-8F34-4764-B684-2C8E3D6F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4F562-AF36-412D-B9C9-3DAB46E4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61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139FD-A72C-4FD8-A536-FA6D62B7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524EE1-BA5A-4D3A-BA57-27BC6145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112BD8-6E39-4DA9-8ED7-74394AE0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6CB0F4-6168-4DBB-AAC7-99E7AB7EB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0A9457-9F1F-4D3B-83A9-37C3B2AA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AC1BB1-F42C-42B7-93E8-1756517E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5C19F4-87DB-4E39-B3DB-125FF1EF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A2D601-9CD8-4B6C-9BA8-DC4AA0A1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268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7B467-FE57-4449-A1D5-E800B5AB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95D9F5-BBB6-4BBD-9290-36959938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0E5E3E-54B6-480B-B764-A9D484DF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7707E1-3ECB-4DD4-81FD-BA5D80E6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453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DC52F7-31E9-435C-8F3E-E381C39C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28DFF3-20B4-43B6-A479-F190EC64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47224F-170C-401A-B0E5-CF337E0A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37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811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11572-2C82-4D87-8CD6-FF15E712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0DA2D-BCC7-41DF-AA08-9B640332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7B7228-BC74-43EF-8035-1C139AEC8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80F1C0-C89D-4ABC-927A-E7B85ACC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E23344-8B41-43FB-A722-F9B9F994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75BF4-372B-4824-837C-276E5213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710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696CB-122C-4979-9506-F101E915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860E63-01E5-428F-A61A-33E3C8B6E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D9A32F-9768-464E-8B61-C70CCD32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71F7E5-C179-4446-BBD2-60F9808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8DD723-39B6-474E-A23B-B5E3C125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FBF230-0F51-462B-81D7-C44C11F8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860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A2292-AA9A-4A19-8C03-1B10A18A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91105A-F2DB-4422-ADAF-B52DBA4A2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A1E32-26F1-43C5-9B0F-28229CF3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F24D4-6E43-443D-A80C-DAC7FF29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457AD-308E-4235-817A-DDC509A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616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9A368D-D17C-41D1-9E59-4FB6C254D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4454CF-ED05-45B5-8F13-76CAB7F5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BF25A-B3ED-429E-8E9D-FEA01592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3F517-6D5C-4D3C-A5B3-D74801E3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372CF-70B5-473A-9305-835F1D4D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540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480C8-82D9-4043-ADB5-5B1FE09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364380-4749-4B3F-9D25-6D023FEB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DBE98B-5DAA-4668-B76C-48203410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2983B2-AA78-4EE7-BD5F-85AF591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977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931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08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690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3221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66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20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74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156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30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912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627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3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1B5E4-6858-4A4A-941B-5E9BD1D9A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79090A-0700-4F8A-82A0-E62950297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60F755-A42C-4F0C-809D-28932E9F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6350F5-F44C-44D4-8DEC-6C00A16E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2D194-CB19-4240-9F38-87D3DBBF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002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F1DCF-7E02-4962-A283-6D1666BF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7C685-C144-4350-BFA8-A2D20C9A7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CF784-3647-40E7-A74A-C641592D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CFEB2-B4C2-41EA-B256-CC689D7F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F0B8D3-DE02-4D92-A0AF-AA1E5A40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23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90D52-310C-454C-9A98-EB66C4C7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DA334-E963-4728-9F6D-15B37723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7442F8-2826-4FF1-936C-71EB187F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BE069-6AD2-46FE-953F-28D950BE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0BDD4-CA6F-45F2-B104-273051D4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203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6581E-3F74-43A8-8AAB-8DD96F89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A3EDF-691A-4F1F-8EE0-04AE42D78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E6914B-A485-4036-90E3-FE44DCD97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692598-38FA-43E3-A3E9-132B653A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2392EC-8F34-4764-B684-2C8E3D6F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4F562-AF36-412D-B9C9-3DAB46E4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19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890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139FD-A72C-4FD8-A536-FA6D62B7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524EE1-BA5A-4D3A-BA57-27BC6145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112BD8-6E39-4DA9-8ED7-74394AE0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26CB0F4-6168-4DBB-AAC7-99E7AB7EB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0A9457-9F1F-4D3B-83A9-37C3B2AA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AC1BB1-F42C-42B7-93E8-1756517E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5C19F4-87DB-4E39-B3DB-125FF1EF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A2D601-9CD8-4B6C-9BA8-DC4AA0A1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274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97B467-FE57-4449-A1D5-E800B5AB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95D9F5-BBB6-4BBD-9290-36959938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0E5E3E-54B6-480B-B764-A9D484DF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7707E1-3ECB-4DD4-81FD-BA5D80E6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470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DC52F7-31E9-435C-8F3E-E381C39C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28DFF3-20B4-43B6-A479-F190EC64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47224F-170C-401A-B0E5-CF337E0A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282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11572-2C82-4D87-8CD6-FF15E712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20DA2D-BCC7-41DF-AA08-9B640332B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7B7228-BC74-43EF-8035-1C139AEC8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80F1C0-C89D-4ABC-927A-E7B85ACC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E23344-8B41-43FB-A722-F9B9F994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A75BF4-372B-4824-837C-276E5213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273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696CB-122C-4979-9506-F101E915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860E63-01E5-428F-A61A-33E3C8B6E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D9A32F-9768-464E-8B61-C70CCD32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71F7E5-C179-4446-BBD2-60F9808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8DD723-39B6-474E-A23B-B5E3C125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FBF230-0F51-462B-81D7-C44C11F8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168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A2292-AA9A-4A19-8C03-1B10A18A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91105A-F2DB-4422-ADAF-B52DBA4A2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A1E32-26F1-43C5-9B0F-28229CF3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F24D4-6E43-443D-A80C-DAC7FF29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457AD-308E-4235-817A-DDC509A3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603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9A368D-D17C-41D1-9E59-4FB6C254D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4454CF-ED05-45B5-8F13-76CAB7F5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5BF25A-B3ED-429E-8E9D-FEA01592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324E-B523-43CA-8C36-4285B7A57293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63F517-6D5C-4D3C-A5B3-D74801E3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372CF-70B5-473A-9305-835F1D4D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932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480C8-82D9-4043-ADB5-5B1FE09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364380-4749-4B3F-9D25-6D023FEB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DBE98B-5DAA-4668-B76C-48203410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2983B2-AA78-4EE7-BD5F-85AF591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27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54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62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7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49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AF4C-B962-B34B-8074-D41F24C6DDCE}" type="datetime1">
              <a:rPr lang="it-IT" smtClean="0"/>
              <a:pPr/>
              <a:t>26/08/2022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4E7928C-330A-4837-883B-0946E7C22E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68" y="4470183"/>
            <a:ext cx="523515" cy="5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FD19B3-96F2-4C29-9A32-A91C1FAB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41D7A-F2E3-44A2-AD84-ADCBEF5D9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816CDA-E4A0-4B90-85AE-F5BDEA76C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459E-764E-4822-9099-2295353D7A5B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403AA7-E69B-46C8-BA1D-6281046ED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0528FD-5474-47A5-B742-7BE7F640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251F-119F-40BE-A4A8-FDED854F53A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E8DD55B-70DD-48BA-9124-0DBD7C690599}"/>
              </a:ext>
            </a:extLst>
          </p:cNvPr>
          <p:cNvSpPr/>
          <p:nvPr/>
        </p:nvSpPr>
        <p:spPr>
          <a:xfrm>
            <a:off x="0" y="274320"/>
            <a:ext cx="9144000" cy="3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2065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D19A40-6861-4E6D-AB12-793ADAA4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D896D-B6A2-4225-AD72-24D52C09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6E6B4-DE77-4DF2-A76D-1D617CB19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A21476-CA33-43B0-B30E-9DA91243A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FC4B6-DB8D-4CC4-9773-9BB42B82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3E1F64A-D361-4E16-99BF-C55F264991C2}"/>
              </a:ext>
            </a:extLst>
          </p:cNvPr>
          <p:cNvSpPr/>
          <p:nvPr/>
        </p:nvSpPr>
        <p:spPr>
          <a:xfrm>
            <a:off x="0" y="274320"/>
            <a:ext cx="9144000" cy="355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 dirty="0"/>
          </a:p>
        </p:txBody>
      </p:sp>
      <p:pic>
        <p:nvPicPr>
          <p:cNvPr id="10" name="Immagine 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958C840-8D2D-48E5-80D6-63335E8D1F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77" y="4513576"/>
            <a:ext cx="483724" cy="5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47E47-85C1-497A-9916-ABCB378DBFBF}" type="datetimeFigureOut">
              <a:rPr lang="it-IT" smtClean="0"/>
              <a:t>26/08/2022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7546-0855-495D-A389-AB02CF375782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9E5F5C0-248B-442B-92B2-9C1912E48F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4" y="4505708"/>
            <a:ext cx="495309" cy="5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D19A40-6861-4E6D-AB12-793ADAA4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1D896D-B6A2-4225-AD72-24D52C09C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6E6B4-DE77-4DF2-A76D-1D617CB19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A21476-CA33-43B0-B30E-9DA91243A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FC4B6-DB8D-4CC4-9773-9BB42B826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CBB6-D1BD-4EBD-8BF6-E70E13BA003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CA05D3F-FA3F-494A-BCD4-A89C2174631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261757"/>
            <a:ext cx="770941" cy="7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e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em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emf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em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em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D29C551F-1303-4F56-924A-2C1610A18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736" y="3144981"/>
            <a:ext cx="6858000" cy="1489364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/>
              <a:t>INTRODUZIONE</a:t>
            </a:r>
          </a:p>
          <a:p>
            <a:endParaRPr lang="it-IT" sz="2400" dirty="0"/>
          </a:p>
          <a:p>
            <a:r>
              <a:rPr lang="it-IT" dirty="0"/>
              <a:t>Paolo Rivero</a:t>
            </a:r>
          </a:p>
          <a:p>
            <a:r>
              <a:rPr lang="it-IT" dirty="0"/>
              <a:t>riveropaolo@gmail.com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474AC0-3D45-49CB-8880-27CAD0FA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32CBE66-3003-A051-F80E-D13735886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00" y="652897"/>
            <a:ext cx="7300999" cy="21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57D13C3-8B72-92C2-8518-3F91C1E31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0" y="894140"/>
            <a:ext cx="6896100" cy="41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8C0AF9C-ED75-1EAC-4A18-9F231176E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18" y="1015152"/>
            <a:ext cx="7381476" cy="39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0753015-78B5-82B1-FFFD-17FA256C5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25" y="866333"/>
            <a:ext cx="7685590" cy="42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412DCA-0674-2050-8FEB-FED13A585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19" y="1047326"/>
            <a:ext cx="7003480" cy="34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2DDB4A-30C6-B8CB-846C-67DBCB219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407" y="1021618"/>
            <a:ext cx="6252972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055B8C-581F-8771-CAEB-63C8CD71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54" y="1044619"/>
            <a:ext cx="7816715" cy="36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1340C48-CED3-0F8F-72DB-1674D9799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" y="1043432"/>
            <a:ext cx="7242048" cy="37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9B9A1D9-5A76-B6D4-E5B9-2DFB9E9CE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89" y="1039847"/>
            <a:ext cx="6715337" cy="38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58FF68A-85E7-E4B0-9CB2-EC9BAEE24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920" y="790656"/>
            <a:ext cx="7141210" cy="41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3833881-7389-1A21-44A7-769935ABB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54" y="941891"/>
            <a:ext cx="7757955" cy="40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LO SPORT IN ITALIA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7CF578-9ABC-49CC-B23F-879A0BC0E88C}"/>
              </a:ext>
            </a:extLst>
          </p:cNvPr>
          <p:cNvSpPr txBox="1"/>
          <p:nvPr/>
        </p:nvSpPr>
        <p:spPr>
          <a:xfrm>
            <a:off x="467541" y="2508350"/>
            <a:ext cx="1943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ISTAT, Indagine aspetti della vita quotidiana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5CBF27B-6576-419C-A289-D64A2EC7A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DF082A-9122-8FD5-E448-A04141ED2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236" y="704198"/>
            <a:ext cx="4808252" cy="44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E802F69-9D11-523D-84E4-0CD844AA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824456"/>
            <a:ext cx="7068501" cy="41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72CC586-1FCD-FA86-DF23-9926778C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888" y="1023704"/>
            <a:ext cx="6364224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BOBBIO 28/08/2022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29F1BB-CD71-2663-9185-DC60EAEA2118}"/>
              </a:ext>
            </a:extLst>
          </p:cNvPr>
          <p:cNvSpPr txBox="1"/>
          <p:nvPr/>
        </p:nvSpPr>
        <p:spPr>
          <a:xfrm>
            <a:off x="1718772" y="2506443"/>
            <a:ext cx="570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GRAZIE PER L’ATTENZIONE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3336A3-F0BA-3657-A13A-F4D99615E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LO SPORT IN ITALIA =&gt; COVID-19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AE4E06-0AF6-0E75-0B06-D334673D3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4" y="790967"/>
            <a:ext cx="8301566" cy="39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LO SPORT IN ITALIA =&gt; COVID-19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495E18-0685-F13D-9B1D-B41B7462BE99}"/>
              </a:ext>
            </a:extLst>
          </p:cNvPr>
          <p:cNvSpPr txBox="1"/>
          <p:nvPr/>
        </p:nvSpPr>
        <p:spPr>
          <a:xfrm>
            <a:off x="943100" y="3384816"/>
            <a:ext cx="5744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CONI, I numeri dello sport 2019-2020</a:t>
            </a:r>
          </a:p>
          <a:p>
            <a:endParaRPr lang="it-IT" sz="1200" dirty="0"/>
          </a:p>
          <a:p>
            <a:pPr lvl="2"/>
            <a:r>
              <a:rPr lang="it-IT" dirty="0"/>
              <a:t>-7,5 % atleti tesserati a FSN e DSA</a:t>
            </a:r>
          </a:p>
          <a:p>
            <a:pPr lvl="2"/>
            <a:r>
              <a:rPr lang="it-IT" dirty="0"/>
              <a:t>-0,4 % tecnici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648995-925D-4156-2A31-FD0B0C5AF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2" y="780368"/>
            <a:ext cx="8948056" cy="250505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61B56D-E3C8-99E7-706C-36770FD25E64}"/>
              </a:ext>
            </a:extLst>
          </p:cNvPr>
          <p:cNvSpPr txBox="1"/>
          <p:nvPr/>
        </p:nvSpPr>
        <p:spPr>
          <a:xfrm>
            <a:off x="6207760" y="3384816"/>
            <a:ext cx="251968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FISI</a:t>
            </a:r>
          </a:p>
          <a:p>
            <a:pPr algn="ctr"/>
            <a:r>
              <a:rPr lang="it-IT" dirty="0"/>
              <a:t>2019: 73 890 tesserati</a:t>
            </a:r>
          </a:p>
          <a:p>
            <a:pPr algn="ctr"/>
            <a:r>
              <a:rPr lang="it-IT" dirty="0"/>
              <a:t>	  3309 tecnici</a:t>
            </a:r>
          </a:p>
          <a:p>
            <a:pPr algn="ctr"/>
            <a:r>
              <a:rPr lang="it-IT" dirty="0"/>
              <a:t>2020: 73 100 tesserati</a:t>
            </a:r>
          </a:p>
          <a:p>
            <a:pPr algn="ctr"/>
            <a:r>
              <a:rPr lang="it-IT" dirty="0"/>
              <a:t>	  3074 tecnici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216279-5DA7-CFCE-9912-3246E11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OCCUPATI IN AMBITO SPORTIVO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495E18-0685-F13D-9B1D-B41B7462BE99}"/>
              </a:ext>
            </a:extLst>
          </p:cNvPr>
          <p:cNvSpPr txBox="1"/>
          <p:nvPr/>
        </p:nvSpPr>
        <p:spPr>
          <a:xfrm>
            <a:off x="655932" y="3758505"/>
            <a:ext cx="82009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ISTAT, Rilevazione sulle forze lavoro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E3758B-BF40-ABAA-8CE0-F7C296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2" y="956772"/>
            <a:ext cx="5161527" cy="26824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D654AAC-4A18-696C-DBCD-21C499DB4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310" y="956772"/>
            <a:ext cx="2806374" cy="7522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4754DD-D381-976A-EC42-19D46F257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7FBF8E-DE3E-D0CD-F357-7D92CDBDB80C}"/>
              </a:ext>
            </a:extLst>
          </p:cNvPr>
          <p:cNvSpPr txBox="1"/>
          <p:nvPr/>
        </p:nvSpPr>
        <p:spPr>
          <a:xfrm>
            <a:off x="5872480" y="2919303"/>
            <a:ext cx="2898987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In Italia gli occupati in ambito sportivo sono lo 0,6% rispetto al totale degli occupati, leggermente sotto la media europea dello 0,7%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DC818D-927A-E6C3-5B7E-D131CC32350D}"/>
              </a:ext>
            </a:extLst>
          </p:cNvPr>
          <p:cNvSpPr txBox="1"/>
          <p:nvPr/>
        </p:nvSpPr>
        <p:spPr>
          <a:xfrm>
            <a:off x="5677206" y="4446095"/>
            <a:ext cx="3289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FONTE: EUROSAT, </a:t>
            </a:r>
            <a:r>
              <a:rPr lang="en-US" sz="1200" b="1" i="0" dirty="0">
                <a:solidFill>
                  <a:srgbClr val="555555"/>
                </a:solidFill>
                <a:effectLst/>
                <a:latin typeface="open_sansregular"/>
              </a:rPr>
              <a:t>Employment in sport in the EU 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8025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LO SCI DI FONDO IN ITALIA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5AE5CB0-CEBD-A097-6B18-F2AEE5277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950637"/>
            <a:ext cx="5496560" cy="34811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26C3760-FA3C-F488-D95C-50C7EEF2E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5" y="219309"/>
            <a:ext cx="699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- SUB COMMETEE YOUTH &amp; CHILDREN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289" y="916942"/>
            <a:ext cx="5889422" cy="33173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E7298BA-ECEF-B7F4-DD9F-DF1CDE1BB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3" b="94246" l="6138" r="93713">
                        <a14:foregroundMark x1="27545" y1="18663" x2="20359" y2="23950"/>
                        <a14:foregroundMark x1="20359" y1="23950" x2="15419" y2="34681"/>
                        <a14:foregroundMark x1="15419" y1="34681" x2="14970" y2="48056"/>
                        <a14:foregroundMark x1="14970" y1="48056" x2="24551" y2="75272"/>
                        <a14:foregroundMark x1="24551" y1="75272" x2="34731" y2="85070"/>
                        <a14:foregroundMark x1="34731" y1="85070" x2="45958" y2="89580"/>
                        <a14:foregroundMark x1="45958" y1="89580" x2="67665" y2="81493"/>
                        <a14:foregroundMark x1="67665" y1="81493" x2="81587" y2="60964"/>
                        <a14:foregroundMark x1="81587" y1="60964" x2="80838" y2="34526"/>
                        <a14:foregroundMark x1="80838" y1="34526" x2="77096" y2="23795"/>
                        <a14:foregroundMark x1="77096" y1="23795" x2="69461" y2="15708"/>
                        <a14:foregroundMark x1="69461" y1="15708" x2="57635" y2="11042"/>
                        <a14:foregroundMark x1="57635" y1="11042" x2="34281" y2="13064"/>
                        <a14:foregroundMark x1="34281" y1="13064" x2="26497" y2="17574"/>
                        <a14:foregroundMark x1="26497" y1="17574" x2="24251" y2="21151"/>
                        <a14:foregroundMark x1="16168" y1="20684" x2="16168" y2="20684"/>
                        <a14:foregroundMark x1="7036" y1="41524" x2="20958" y2="82893"/>
                        <a14:foregroundMark x1="64371" y1="92535" x2="92665" y2="40435"/>
                        <a14:foregroundMark x1="85928" y1="75894" x2="76198" y2="14308"/>
                        <a14:foregroundMark x1="76198" y1="14308" x2="72455" y2="10575"/>
                        <a14:foregroundMark x1="60629" y1="19440" x2="45509" y2="28616"/>
                        <a14:foregroundMark x1="45509" y1="28616" x2="32186" y2="56143"/>
                        <a14:foregroundMark x1="32186" y1="56143" x2="48353" y2="63297"/>
                        <a14:foregroundMark x1="48353" y1="63297" x2="54790" y2="34059"/>
                        <a14:foregroundMark x1="54790" y1="34059" x2="42964" y2="20218"/>
                        <a14:foregroundMark x1="42964" y1="20218" x2="37126" y2="18196"/>
                        <a14:foregroundMark x1="41168" y1="18663" x2="30240" y2="30482"/>
                        <a14:foregroundMark x1="30240" y1="30482" x2="23952" y2="58009"/>
                        <a14:foregroundMark x1="23952" y1="58009" x2="46407" y2="77294"/>
                        <a14:foregroundMark x1="46407" y1="77294" x2="67665" y2="66096"/>
                        <a14:foregroundMark x1="67665" y1="66096" x2="72754" y2="52566"/>
                        <a14:foregroundMark x1="72754" y1="52566" x2="72754" y2="52566"/>
                        <a14:foregroundMark x1="75000" y1="45568" x2="75000" y2="45568"/>
                        <a14:foregroundMark x1="67814" y1="27683" x2="67814" y2="27683"/>
                        <a14:foregroundMark x1="53743" y1="33748" x2="53743" y2="33748"/>
                        <a14:foregroundMark x1="61228" y1="34526" x2="61228" y2="34526"/>
                        <a14:foregroundMark x1="66018" y1="37947" x2="66018" y2="37947"/>
                        <a14:foregroundMark x1="64521" y1="59565" x2="64521" y2="59565"/>
                        <a14:foregroundMark x1="65719" y1="50389" x2="65719" y2="50389"/>
                        <a14:foregroundMark x1="75150" y1="40435" x2="63623" y2="40124"/>
                        <a14:foregroundMark x1="20210" y1="37947" x2="41317" y2="44479"/>
                        <a14:foregroundMark x1="14371" y1="26283" x2="22754" y2="42768"/>
                        <a14:foregroundMark x1="23353" y1="13997" x2="23353" y2="13997"/>
                        <a14:foregroundMark x1="23353" y1="13841" x2="15868" y2="31260"/>
                        <a14:foregroundMark x1="15868" y1="31260" x2="9731" y2="32348"/>
                        <a14:foregroundMark x1="8084" y1="37014" x2="8084" y2="37014"/>
                        <a14:foregroundMark x1="6437" y1="53810" x2="6437" y2="53810"/>
                        <a14:foregroundMark x1="6437" y1="56765" x2="16467" y2="75272"/>
                        <a14:foregroundMark x1="11976" y1="44946" x2="11976" y2="44946"/>
                        <a14:foregroundMark x1="22754" y1="79316" x2="22754" y2="79316"/>
                        <a14:foregroundMark x1="18413" y1="76361" x2="37425" y2="89736"/>
                        <a14:foregroundMark x1="25299" y1="87092" x2="25299" y2="87092"/>
                        <a14:foregroundMark x1="46707" y1="94401" x2="46707" y2="94401"/>
                        <a14:foregroundMark x1="47006" y1="92535" x2="47006" y2="92535"/>
                        <a14:foregroundMark x1="73503" y1="84914" x2="73952" y2="85381"/>
                        <a14:foregroundMark x1="77695" y1="85070" x2="81587" y2="68118"/>
                        <a14:foregroundMark x1="81587" y1="68118" x2="85030" y2="63608"/>
                        <a14:foregroundMark x1="89371" y1="68740" x2="89371" y2="68740"/>
                        <a14:foregroundMark x1="93862" y1="53499" x2="93862" y2="53499"/>
                        <a14:foregroundMark x1="93563" y1="42457" x2="93563" y2="42457"/>
                        <a14:foregroundMark x1="90719" y1="33281" x2="90719" y2="33281"/>
                        <a14:foregroundMark x1="88473" y1="27216" x2="88473" y2="27216"/>
                        <a14:foregroundMark x1="84431" y1="20840" x2="84431" y2="20840"/>
                        <a14:foregroundMark x1="80539" y1="16796" x2="80539" y2="16796"/>
                        <a14:foregroundMark x1="69611" y1="8865" x2="69611" y2="8865"/>
                        <a14:foregroundMark x1="51647" y1="3733" x2="51647" y2="3733"/>
                        <a14:foregroundMark x1="67814" y1="29549" x2="67814" y2="29549"/>
                        <a14:foregroundMark x1="79341" y1="45568" x2="79491" y2="50389"/>
                        <a14:foregroundMark x1="74102" y1="67496" x2="48204" y2="78383"/>
                        <a14:foregroundMark x1="32784" y1="71073" x2="22455" y2="63297"/>
                        <a14:foregroundMark x1="65269" y1="23173" x2="80090" y2="44946"/>
                        <a14:foregroundMark x1="80988" y1="27838" x2="80988" y2="27838"/>
                        <a14:backgroundMark x1="10479" y1="5754" x2="5240" y2="22706"/>
                        <a14:backgroundMark x1="4491" y1="71851" x2="12425" y2="95645"/>
                        <a14:backgroundMark x1="12425" y1="95645" x2="12725" y2="96112"/>
                        <a14:backgroundMark x1="87275" y1="94557" x2="90569" y2="79160"/>
                        <a14:backgroundMark x1="89371" y1="2799" x2="96856" y2="152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34" y="4431792"/>
            <a:ext cx="610605" cy="5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7A67D01-50C0-DC37-DD6B-63769CE67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267" y="934719"/>
            <a:ext cx="5812827" cy="40796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0C0057-B06D-7C8D-A8A3-E965172A657A}"/>
              </a:ext>
            </a:extLst>
          </p:cNvPr>
          <p:cNvSpPr txBox="1"/>
          <p:nvPr/>
        </p:nvSpPr>
        <p:spPr>
          <a:xfrm>
            <a:off x="7538720" y="2038773"/>
            <a:ext cx="14816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ITALIA = 159</a:t>
            </a:r>
          </a:p>
          <a:p>
            <a:endParaRPr lang="it-IT" dirty="0"/>
          </a:p>
          <a:p>
            <a:r>
              <a:rPr lang="it-IT" sz="1600" dirty="0"/>
              <a:t>Maschi = 52 %</a:t>
            </a:r>
          </a:p>
          <a:p>
            <a:r>
              <a:rPr lang="it-IT" sz="1600" dirty="0"/>
              <a:t>Femmine 48%</a:t>
            </a:r>
          </a:p>
        </p:txBody>
      </p:sp>
    </p:spTree>
    <p:extLst>
      <p:ext uri="{BB962C8B-B14F-4D97-AF65-F5344CB8AC3E}">
        <p14:creationId xmlns:p14="http://schemas.microsoft.com/office/powerpoint/2010/main" val="35856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2788DB-63DD-40F6-AA92-6EAE87011FAC}"/>
              </a:ext>
            </a:extLst>
          </p:cNvPr>
          <p:cNvSpPr txBox="1"/>
          <p:nvPr/>
        </p:nvSpPr>
        <p:spPr>
          <a:xfrm>
            <a:off x="334126" y="219309"/>
            <a:ext cx="57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INDAGINE FIS 2002-2009</a:t>
            </a: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4D6F25B-A725-4F4D-BAA8-61E4136E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4431792"/>
            <a:ext cx="543196" cy="5923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CBC4000-AF25-9892-1E06-51158539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19" y="113285"/>
            <a:ext cx="2015671" cy="113537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86289FD-78BF-3DEC-C86D-D6888C5CE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534" y="856987"/>
            <a:ext cx="7536238" cy="41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_FISI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_FISI1" id="{74A7E03E-9518-4B65-B55E-A4FB6437ABA0}" vid="{16EFED49-D6F5-4C62-A5DE-68D0D8990E64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FISIblu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FISIblu" id="{23C29C71-75A4-4477-B2B8-C31D803A24AB}" vid="{C30B589B-8E9B-4EFC-816D-E31DC4EE1057}"/>
    </a:ext>
  </a:extLst>
</a:theme>
</file>

<file path=ppt/theme/theme5.xml><?xml version="1.0" encoding="utf-8"?>
<a:theme xmlns:a="http://schemas.openxmlformats.org/drawingml/2006/main" name="FISI bian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SALT mia presentazione</Template>
  <TotalTime>48394</TotalTime>
  <Words>262</Words>
  <Application>Microsoft Office PowerPoint</Application>
  <PresentationFormat>Presentazione su schermo (16:9)</PresentationFormat>
  <Paragraphs>66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Gotham-Book</vt:lpstr>
      <vt:lpstr>open_sansregular</vt:lpstr>
      <vt:lpstr>tema_FISI1</vt:lpstr>
      <vt:lpstr>1_Personalizza struttura</vt:lpstr>
      <vt:lpstr>Personalizza struttura</vt:lpstr>
      <vt:lpstr>TemaFISIblu</vt:lpstr>
      <vt:lpstr>FISI bianca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FuturFisi sci di fondo - 2014/2018</dc:title>
  <dc:creator>marco</dc:creator>
  <cp:lastModifiedBy>Paolo Rivero</cp:lastModifiedBy>
  <cp:revision>478</cp:revision>
  <dcterms:created xsi:type="dcterms:W3CDTF">2014-05-27T08:35:13Z</dcterms:created>
  <dcterms:modified xsi:type="dcterms:W3CDTF">2022-08-26T08:33:38Z</dcterms:modified>
</cp:coreProperties>
</file>