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7"/>
  </p:notesMasterIdLst>
  <p:sldIdLst>
    <p:sldId id="355" r:id="rId2"/>
    <p:sldId id="258" r:id="rId3"/>
    <p:sldId id="274" r:id="rId4"/>
    <p:sldId id="321" r:id="rId5"/>
    <p:sldId id="322" r:id="rId6"/>
    <p:sldId id="264" r:id="rId7"/>
    <p:sldId id="359" r:id="rId8"/>
    <p:sldId id="280" r:id="rId9"/>
    <p:sldId id="278" r:id="rId10"/>
    <p:sldId id="356" r:id="rId11"/>
    <p:sldId id="361" r:id="rId12"/>
    <p:sldId id="347" r:id="rId13"/>
    <p:sldId id="346" r:id="rId14"/>
    <p:sldId id="302" r:id="rId15"/>
    <p:sldId id="358" r:id="rId16"/>
    <p:sldId id="281" r:id="rId17"/>
    <p:sldId id="282" r:id="rId18"/>
    <p:sldId id="357" r:id="rId19"/>
    <p:sldId id="362" r:id="rId20"/>
    <p:sldId id="363" r:id="rId21"/>
    <p:sldId id="364" r:id="rId22"/>
    <p:sldId id="365" r:id="rId23"/>
    <p:sldId id="366" r:id="rId24"/>
    <p:sldId id="353" r:id="rId25"/>
    <p:sldId id="35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53"/>
    <p:restoredTop sz="94717"/>
  </p:normalViewPr>
  <p:slideViewPr>
    <p:cSldViewPr snapToGrid="0" snapToObjects="1">
      <p:cViewPr varScale="1">
        <p:scale>
          <a:sx n="99" d="100"/>
          <a:sy n="99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EC158-76EC-7D42-8B8D-876F0B87FDDD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024DA96-FA19-8849-A519-122F95B95D8A}">
      <dgm:prSet phldrT="[Text]"/>
      <dgm:spPr/>
      <dgm:t>
        <a:bodyPr/>
        <a:lstStyle/>
        <a:p>
          <a:r>
            <a:rPr lang="de-DE" dirty="0"/>
            <a:t>5 </a:t>
          </a:r>
          <a:r>
            <a:rPr lang="de-DE" dirty="0" err="1"/>
            <a:t>Zones</a:t>
          </a:r>
          <a:endParaRPr lang="de-DE" dirty="0"/>
        </a:p>
        <a:p>
          <a:r>
            <a:rPr lang="de-DE" dirty="0"/>
            <a:t>Training in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right</a:t>
          </a:r>
          <a:r>
            <a:rPr lang="de-DE" dirty="0"/>
            <a:t> </a:t>
          </a:r>
          <a:r>
            <a:rPr lang="de-DE" dirty="0" err="1"/>
            <a:t>zones</a:t>
          </a:r>
          <a:endParaRPr lang="de-DE" dirty="0"/>
        </a:p>
      </dgm:t>
    </dgm:pt>
    <dgm:pt modelId="{1E923BA9-E8D6-BB4C-8628-D708E62AE864}" type="parTrans" cxnId="{504C0DDD-C86A-6F46-AD58-9B2BEBECAF4D}">
      <dgm:prSet/>
      <dgm:spPr/>
      <dgm:t>
        <a:bodyPr/>
        <a:lstStyle/>
        <a:p>
          <a:endParaRPr lang="de-DE"/>
        </a:p>
      </dgm:t>
    </dgm:pt>
    <dgm:pt modelId="{A578C066-13EE-904E-8955-1083E99D8F5A}" type="sibTrans" cxnId="{504C0DDD-C86A-6F46-AD58-9B2BEBECAF4D}">
      <dgm:prSet/>
      <dgm:spPr/>
      <dgm:t>
        <a:bodyPr/>
        <a:lstStyle/>
        <a:p>
          <a:endParaRPr lang="de-DE"/>
        </a:p>
      </dgm:t>
    </dgm:pt>
    <dgm:pt modelId="{777E3A30-4690-B644-AF10-720F2EA1C267}">
      <dgm:prSet phldrT="[Text]" custT="1"/>
      <dgm:spPr/>
      <dgm:t>
        <a:bodyPr/>
        <a:lstStyle/>
        <a:p>
          <a:r>
            <a:rPr lang="de-DE" sz="2200" b="1" i="0" baseline="0" dirty="0" err="1">
              <a:solidFill>
                <a:srgbClr val="0070C0"/>
              </a:solidFill>
            </a:rPr>
            <a:t>Intensity</a:t>
          </a:r>
          <a:r>
            <a:rPr lang="de-DE" sz="2200" b="1" i="0" baseline="0" dirty="0">
              <a:solidFill>
                <a:srgbClr val="0070C0"/>
              </a:solidFill>
            </a:rPr>
            <a:t> </a:t>
          </a:r>
          <a:r>
            <a:rPr lang="de-DE" sz="2200" b="1" i="0" baseline="0" dirty="0" err="1">
              <a:solidFill>
                <a:srgbClr val="0070C0"/>
              </a:solidFill>
            </a:rPr>
            <a:t>Zones</a:t>
          </a:r>
          <a:endParaRPr lang="de-DE" sz="2200" b="1" i="0" baseline="0" dirty="0">
            <a:solidFill>
              <a:srgbClr val="0070C0"/>
            </a:solidFill>
          </a:endParaRPr>
        </a:p>
      </dgm:t>
    </dgm:pt>
    <dgm:pt modelId="{B086DCA9-698F-E64E-BB0E-2207B4713641}" type="parTrans" cxnId="{07179B18-A420-084D-BE0E-C3ADCA62F64D}">
      <dgm:prSet/>
      <dgm:spPr/>
      <dgm:t>
        <a:bodyPr/>
        <a:lstStyle/>
        <a:p>
          <a:endParaRPr lang="de-DE"/>
        </a:p>
      </dgm:t>
    </dgm:pt>
    <dgm:pt modelId="{42F54A2D-042A-214D-9AF5-232F76F43E65}" type="sibTrans" cxnId="{07179B18-A420-084D-BE0E-C3ADCA62F64D}">
      <dgm:prSet/>
      <dgm:spPr/>
      <dgm:t>
        <a:bodyPr/>
        <a:lstStyle/>
        <a:p>
          <a:endParaRPr lang="de-DE"/>
        </a:p>
      </dgm:t>
    </dgm:pt>
    <dgm:pt modelId="{5D308EFB-7D1E-B046-A360-99C530FE0EA5}">
      <dgm:prSet phldrT="[Text]"/>
      <dgm:spPr/>
      <dgm:t>
        <a:bodyPr/>
        <a:lstStyle/>
        <a:p>
          <a:r>
            <a:rPr lang="de-DE" dirty="0"/>
            <a:t>1000 </a:t>
          </a:r>
          <a:r>
            <a:rPr lang="de-DE" dirty="0" err="1"/>
            <a:t>hours</a:t>
          </a:r>
          <a:r>
            <a:rPr lang="de-DE" dirty="0"/>
            <a:t>                    90% Basic and </a:t>
          </a:r>
          <a:r>
            <a:rPr lang="de-DE" dirty="0" err="1"/>
            <a:t>more</a:t>
          </a:r>
          <a:r>
            <a:rPr lang="de-DE" dirty="0"/>
            <a:t> Running</a:t>
          </a:r>
        </a:p>
      </dgm:t>
    </dgm:pt>
    <dgm:pt modelId="{3795C1CA-E6EF-B240-9627-28D38C851F7A}" type="parTrans" cxnId="{FBFF9EEB-FE1B-2F42-9616-2FFD844D3B7E}">
      <dgm:prSet/>
      <dgm:spPr/>
      <dgm:t>
        <a:bodyPr/>
        <a:lstStyle/>
        <a:p>
          <a:endParaRPr lang="de-DE"/>
        </a:p>
      </dgm:t>
    </dgm:pt>
    <dgm:pt modelId="{BEAE4AA7-3107-7E46-ACE8-5C12921714A8}" type="sibTrans" cxnId="{FBFF9EEB-FE1B-2F42-9616-2FFD844D3B7E}">
      <dgm:prSet/>
      <dgm:spPr/>
      <dgm:t>
        <a:bodyPr/>
        <a:lstStyle/>
        <a:p>
          <a:endParaRPr lang="de-DE"/>
        </a:p>
      </dgm:t>
    </dgm:pt>
    <dgm:pt modelId="{DDB90500-50A3-6D40-8E6E-95E58AE02A96}">
      <dgm:prSet phldrT="[Text]"/>
      <dgm:spPr/>
      <dgm:t>
        <a:bodyPr/>
        <a:lstStyle/>
        <a:p>
          <a:r>
            <a:rPr lang="de-DE" b="1" i="0" baseline="0" dirty="0">
              <a:solidFill>
                <a:srgbClr val="0070C0"/>
              </a:solidFill>
            </a:rPr>
            <a:t>Basic </a:t>
          </a:r>
        </a:p>
      </dgm:t>
    </dgm:pt>
    <dgm:pt modelId="{DEA5FC72-FF23-1747-BE79-43D228EBB144}" type="parTrans" cxnId="{6306C36B-8EE6-7147-A702-9B0A0F828B6A}">
      <dgm:prSet/>
      <dgm:spPr/>
      <dgm:t>
        <a:bodyPr/>
        <a:lstStyle/>
        <a:p>
          <a:endParaRPr lang="de-DE"/>
        </a:p>
      </dgm:t>
    </dgm:pt>
    <dgm:pt modelId="{3B680D45-2379-3840-9338-5CD9E21422C5}" type="sibTrans" cxnId="{6306C36B-8EE6-7147-A702-9B0A0F828B6A}">
      <dgm:prSet/>
      <dgm:spPr/>
      <dgm:t>
        <a:bodyPr/>
        <a:lstStyle/>
        <a:p>
          <a:endParaRPr lang="de-DE"/>
        </a:p>
      </dgm:t>
    </dgm:pt>
    <dgm:pt modelId="{7C10AB60-3766-4544-A529-D93012A558C1}">
      <dgm:prSet phldrT="[Text]"/>
      <dgm:spPr/>
      <dgm:t>
        <a:bodyPr/>
        <a:lstStyle/>
        <a:p>
          <a:r>
            <a:rPr lang="de-DE" dirty="0"/>
            <a:t>Volume</a:t>
          </a:r>
        </a:p>
        <a:p>
          <a:r>
            <a:rPr lang="de-DE" dirty="0"/>
            <a:t>Medium</a:t>
          </a:r>
        </a:p>
        <a:p>
          <a:r>
            <a:rPr lang="de-DE" dirty="0"/>
            <a:t>Hard</a:t>
          </a:r>
        </a:p>
        <a:p>
          <a:r>
            <a:rPr lang="de-DE" dirty="0"/>
            <a:t>Regeneration</a:t>
          </a:r>
        </a:p>
      </dgm:t>
    </dgm:pt>
    <dgm:pt modelId="{5B096171-41BC-D741-BBCD-56E0B73CED3B}" type="parTrans" cxnId="{3A35DCFC-FD66-9A40-B00E-71E8529F2C1D}">
      <dgm:prSet/>
      <dgm:spPr/>
      <dgm:t>
        <a:bodyPr/>
        <a:lstStyle/>
        <a:p>
          <a:endParaRPr lang="de-DE"/>
        </a:p>
      </dgm:t>
    </dgm:pt>
    <dgm:pt modelId="{9D599712-6D66-8C40-905A-8D3474D60A48}" type="sibTrans" cxnId="{3A35DCFC-FD66-9A40-B00E-71E8529F2C1D}">
      <dgm:prSet/>
      <dgm:spPr/>
      <dgm:t>
        <a:bodyPr/>
        <a:lstStyle/>
        <a:p>
          <a:endParaRPr lang="de-DE"/>
        </a:p>
      </dgm:t>
    </dgm:pt>
    <dgm:pt modelId="{9FD0A4D2-7495-FE4C-A615-1CECAF31D778}">
      <dgm:prSet phldrT="[Text]"/>
      <dgm:spPr/>
      <dgm:t>
        <a:bodyPr/>
        <a:lstStyle/>
        <a:p>
          <a:r>
            <a:rPr lang="de-DE" b="1" i="0" baseline="0" dirty="0">
              <a:solidFill>
                <a:srgbClr val="0070C0"/>
              </a:solidFill>
            </a:rPr>
            <a:t>Methodik</a:t>
          </a:r>
        </a:p>
      </dgm:t>
    </dgm:pt>
    <dgm:pt modelId="{3E718FDD-EEE6-AF42-AA04-85523D6A3DFC}" type="parTrans" cxnId="{6CBE2D53-05E6-074E-97CE-72D81607AB8B}">
      <dgm:prSet/>
      <dgm:spPr/>
      <dgm:t>
        <a:bodyPr/>
        <a:lstStyle/>
        <a:p>
          <a:endParaRPr lang="de-DE"/>
        </a:p>
      </dgm:t>
    </dgm:pt>
    <dgm:pt modelId="{8D428EB5-AA59-AC40-BD25-F13E76BC9628}" type="sibTrans" cxnId="{6CBE2D53-05E6-074E-97CE-72D81607AB8B}">
      <dgm:prSet/>
      <dgm:spPr/>
      <dgm:t>
        <a:bodyPr/>
        <a:lstStyle/>
        <a:p>
          <a:endParaRPr lang="de-DE"/>
        </a:p>
      </dgm:t>
    </dgm:pt>
    <dgm:pt modelId="{E356FD45-7FA1-0649-9532-8BFCB6770E91}">
      <dgm:prSet phldrT="[Text]"/>
      <dgm:spPr/>
      <dgm:t>
        <a:bodyPr/>
        <a:lstStyle/>
        <a:p>
          <a:r>
            <a:rPr lang="de-DE" dirty="0"/>
            <a:t>Max and IK </a:t>
          </a:r>
          <a:r>
            <a:rPr lang="de-DE" dirty="0" err="1"/>
            <a:t>Strengh</a:t>
          </a:r>
          <a:endParaRPr lang="de-DE" dirty="0"/>
        </a:p>
      </dgm:t>
    </dgm:pt>
    <dgm:pt modelId="{213B1842-7E9E-6640-B88C-20356BAFD950}" type="parTrans" cxnId="{F6A9A877-151E-D849-A685-85F7F8F29C31}">
      <dgm:prSet/>
      <dgm:spPr/>
      <dgm:t>
        <a:bodyPr/>
        <a:lstStyle/>
        <a:p>
          <a:endParaRPr lang="de-DE"/>
        </a:p>
      </dgm:t>
    </dgm:pt>
    <dgm:pt modelId="{449CF7FB-5FAC-AC44-B737-9AC16EEFA023}" type="sibTrans" cxnId="{F6A9A877-151E-D849-A685-85F7F8F29C31}">
      <dgm:prSet/>
      <dgm:spPr/>
      <dgm:t>
        <a:bodyPr/>
        <a:lstStyle/>
        <a:p>
          <a:endParaRPr lang="de-DE"/>
        </a:p>
      </dgm:t>
    </dgm:pt>
    <dgm:pt modelId="{D941D84A-22D6-7342-8D71-500EB314AA5C}">
      <dgm:prSet phldrT="[Text]"/>
      <dgm:spPr/>
      <dgm:t>
        <a:bodyPr/>
        <a:lstStyle/>
        <a:p>
          <a:r>
            <a:rPr lang="de-DE" b="1" i="0" baseline="0" dirty="0" err="1">
              <a:solidFill>
                <a:srgbClr val="0070C0"/>
              </a:solidFill>
            </a:rPr>
            <a:t>Strngh</a:t>
          </a:r>
          <a:r>
            <a:rPr lang="de-DE" b="1" i="0" baseline="0" dirty="0">
              <a:solidFill>
                <a:srgbClr val="0070C0"/>
              </a:solidFill>
            </a:rPr>
            <a:t> </a:t>
          </a:r>
          <a:r>
            <a:rPr lang="de-DE" b="1" i="0" baseline="0" dirty="0" err="1">
              <a:solidFill>
                <a:srgbClr val="0070C0"/>
              </a:solidFill>
            </a:rPr>
            <a:t>training</a:t>
          </a:r>
          <a:endParaRPr lang="de-DE" b="1" i="0" baseline="0" dirty="0">
            <a:solidFill>
              <a:srgbClr val="0070C0"/>
            </a:solidFill>
          </a:endParaRPr>
        </a:p>
      </dgm:t>
    </dgm:pt>
    <dgm:pt modelId="{FFEEFF9A-E611-FC41-A1C4-C27F513239BA}" type="parTrans" cxnId="{762365DD-2C41-FB4F-BAEF-7FF74FC4E57E}">
      <dgm:prSet/>
      <dgm:spPr/>
      <dgm:t>
        <a:bodyPr/>
        <a:lstStyle/>
        <a:p>
          <a:endParaRPr lang="de-DE"/>
        </a:p>
      </dgm:t>
    </dgm:pt>
    <dgm:pt modelId="{E0F5DBCF-5D70-7F41-9191-6294928897D9}" type="sibTrans" cxnId="{762365DD-2C41-FB4F-BAEF-7FF74FC4E57E}">
      <dgm:prSet/>
      <dgm:spPr/>
      <dgm:t>
        <a:bodyPr/>
        <a:lstStyle/>
        <a:p>
          <a:endParaRPr lang="de-DE"/>
        </a:p>
      </dgm:t>
    </dgm:pt>
    <dgm:pt modelId="{FCF48A5A-B369-0D42-B62D-E41B0C4AF831}" type="pres">
      <dgm:prSet presAssocID="{D3BEC158-76EC-7D42-8B8D-876F0B87FDD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D27F4BF-5658-5043-9247-7A7AE2009062}" type="pres">
      <dgm:prSet presAssocID="{D3BEC158-76EC-7D42-8B8D-876F0B87FDDD}" presName="children" presStyleCnt="0"/>
      <dgm:spPr/>
    </dgm:pt>
    <dgm:pt modelId="{D5F582AC-788F-8348-B214-5FD1216895B2}" type="pres">
      <dgm:prSet presAssocID="{D3BEC158-76EC-7D42-8B8D-876F0B87FDDD}" presName="child1group" presStyleCnt="0"/>
      <dgm:spPr/>
    </dgm:pt>
    <dgm:pt modelId="{10E2D2FC-4966-3C45-8541-4AEE49D90E4D}" type="pres">
      <dgm:prSet presAssocID="{D3BEC158-76EC-7D42-8B8D-876F0B87FDDD}" presName="child1" presStyleLbl="bgAcc1" presStyleIdx="0" presStyleCnt="4"/>
      <dgm:spPr/>
    </dgm:pt>
    <dgm:pt modelId="{B0D55D90-4EC8-064E-A79E-86CEBE410E99}" type="pres">
      <dgm:prSet presAssocID="{D3BEC158-76EC-7D42-8B8D-876F0B87FDDD}" presName="child1Text" presStyleLbl="bgAcc1" presStyleIdx="0" presStyleCnt="4">
        <dgm:presLayoutVars>
          <dgm:bulletEnabled val="1"/>
        </dgm:presLayoutVars>
      </dgm:prSet>
      <dgm:spPr/>
    </dgm:pt>
    <dgm:pt modelId="{9180F65C-3E23-6F46-A5F3-A45D09688317}" type="pres">
      <dgm:prSet presAssocID="{D3BEC158-76EC-7D42-8B8D-876F0B87FDDD}" presName="child2group" presStyleCnt="0"/>
      <dgm:spPr/>
    </dgm:pt>
    <dgm:pt modelId="{658BBE8E-E20D-6F4B-8CD3-419E709E4223}" type="pres">
      <dgm:prSet presAssocID="{D3BEC158-76EC-7D42-8B8D-876F0B87FDDD}" presName="child2" presStyleLbl="bgAcc1" presStyleIdx="1" presStyleCnt="4"/>
      <dgm:spPr/>
    </dgm:pt>
    <dgm:pt modelId="{48C0E174-EC88-844A-A179-6D25774C9184}" type="pres">
      <dgm:prSet presAssocID="{D3BEC158-76EC-7D42-8B8D-876F0B87FDDD}" presName="child2Text" presStyleLbl="bgAcc1" presStyleIdx="1" presStyleCnt="4">
        <dgm:presLayoutVars>
          <dgm:bulletEnabled val="1"/>
        </dgm:presLayoutVars>
      </dgm:prSet>
      <dgm:spPr/>
    </dgm:pt>
    <dgm:pt modelId="{0F557EFB-8F39-A741-B9F4-A184DDF50FFC}" type="pres">
      <dgm:prSet presAssocID="{D3BEC158-76EC-7D42-8B8D-876F0B87FDDD}" presName="child3group" presStyleCnt="0"/>
      <dgm:spPr/>
    </dgm:pt>
    <dgm:pt modelId="{6A0E61AA-2DCE-DC40-A6E0-1CB0A4227695}" type="pres">
      <dgm:prSet presAssocID="{D3BEC158-76EC-7D42-8B8D-876F0B87FDDD}" presName="child3" presStyleLbl="bgAcc1" presStyleIdx="2" presStyleCnt="4"/>
      <dgm:spPr/>
    </dgm:pt>
    <dgm:pt modelId="{918FA5ED-A8A6-4244-9C8D-523712BBA3F6}" type="pres">
      <dgm:prSet presAssocID="{D3BEC158-76EC-7D42-8B8D-876F0B87FDDD}" presName="child3Text" presStyleLbl="bgAcc1" presStyleIdx="2" presStyleCnt="4">
        <dgm:presLayoutVars>
          <dgm:bulletEnabled val="1"/>
        </dgm:presLayoutVars>
      </dgm:prSet>
      <dgm:spPr/>
    </dgm:pt>
    <dgm:pt modelId="{EA57F465-A232-B24F-BADE-9079C34396E2}" type="pres">
      <dgm:prSet presAssocID="{D3BEC158-76EC-7D42-8B8D-876F0B87FDDD}" presName="child4group" presStyleCnt="0"/>
      <dgm:spPr/>
    </dgm:pt>
    <dgm:pt modelId="{06941621-8946-D144-BB3B-DB080C13C9CE}" type="pres">
      <dgm:prSet presAssocID="{D3BEC158-76EC-7D42-8B8D-876F0B87FDDD}" presName="child4" presStyleLbl="bgAcc1" presStyleIdx="3" presStyleCnt="4"/>
      <dgm:spPr/>
    </dgm:pt>
    <dgm:pt modelId="{0BCDE128-5E17-C641-A816-165AE572F38F}" type="pres">
      <dgm:prSet presAssocID="{D3BEC158-76EC-7D42-8B8D-876F0B87FDDD}" presName="child4Text" presStyleLbl="bgAcc1" presStyleIdx="3" presStyleCnt="4">
        <dgm:presLayoutVars>
          <dgm:bulletEnabled val="1"/>
        </dgm:presLayoutVars>
      </dgm:prSet>
      <dgm:spPr/>
    </dgm:pt>
    <dgm:pt modelId="{5DFB3FAE-7166-564F-98D2-68B13B4E414E}" type="pres">
      <dgm:prSet presAssocID="{D3BEC158-76EC-7D42-8B8D-876F0B87FDDD}" presName="childPlaceholder" presStyleCnt="0"/>
      <dgm:spPr/>
    </dgm:pt>
    <dgm:pt modelId="{D4742F96-F0EC-C245-9E90-AB6B0309A356}" type="pres">
      <dgm:prSet presAssocID="{D3BEC158-76EC-7D42-8B8D-876F0B87FDDD}" presName="circle" presStyleCnt="0"/>
      <dgm:spPr/>
    </dgm:pt>
    <dgm:pt modelId="{B2F10C52-9328-F342-B4D7-0964D90C2E35}" type="pres">
      <dgm:prSet presAssocID="{D3BEC158-76EC-7D42-8B8D-876F0B87FDD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6515129-5416-4049-9BAB-5308EF069713}" type="pres">
      <dgm:prSet presAssocID="{D3BEC158-76EC-7D42-8B8D-876F0B87FDD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0ABB4F7-8992-EE49-8657-4774D31D1FCC}" type="pres">
      <dgm:prSet presAssocID="{D3BEC158-76EC-7D42-8B8D-876F0B87FDD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7BA9F18-6EB6-CE49-9EB5-687C051AC86A}" type="pres">
      <dgm:prSet presAssocID="{D3BEC158-76EC-7D42-8B8D-876F0B87FDD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F7D83C4-32F5-6B43-B0E7-7A3C9C69FFB9}" type="pres">
      <dgm:prSet presAssocID="{D3BEC158-76EC-7D42-8B8D-876F0B87FDDD}" presName="quadrantPlaceholder" presStyleCnt="0"/>
      <dgm:spPr/>
    </dgm:pt>
    <dgm:pt modelId="{6E1A8217-2AD8-BF49-8461-87770947F18E}" type="pres">
      <dgm:prSet presAssocID="{D3BEC158-76EC-7D42-8B8D-876F0B87FDDD}" presName="center1" presStyleLbl="fgShp" presStyleIdx="0" presStyleCnt="2"/>
      <dgm:spPr/>
    </dgm:pt>
    <dgm:pt modelId="{129A51DA-4896-B049-9157-F07E7AEFCCE4}" type="pres">
      <dgm:prSet presAssocID="{D3BEC158-76EC-7D42-8B8D-876F0B87FDDD}" presName="center2" presStyleLbl="fgShp" presStyleIdx="1" presStyleCnt="2"/>
      <dgm:spPr/>
    </dgm:pt>
  </dgm:ptLst>
  <dgm:cxnLst>
    <dgm:cxn modelId="{3A31430A-B882-144B-9A1B-C95AC551AA63}" type="presOf" srcId="{DDB90500-50A3-6D40-8E6E-95E58AE02A96}" destId="{658BBE8E-E20D-6F4B-8CD3-419E709E4223}" srcOrd="0" destOrd="0" presId="urn:microsoft.com/office/officeart/2005/8/layout/cycle4"/>
    <dgm:cxn modelId="{B5E5B515-0FAB-7D46-9856-1B54B6279FC6}" type="presOf" srcId="{9FD0A4D2-7495-FE4C-A615-1CECAF31D778}" destId="{918FA5ED-A8A6-4244-9C8D-523712BBA3F6}" srcOrd="1" destOrd="0" presId="urn:microsoft.com/office/officeart/2005/8/layout/cycle4"/>
    <dgm:cxn modelId="{07179B18-A420-084D-BE0E-C3ADCA62F64D}" srcId="{3024DA96-FA19-8849-A519-122F95B95D8A}" destId="{777E3A30-4690-B644-AF10-720F2EA1C267}" srcOrd="0" destOrd="0" parTransId="{B086DCA9-698F-E64E-BB0E-2207B4713641}" sibTransId="{42F54A2D-042A-214D-9AF5-232F76F43E65}"/>
    <dgm:cxn modelId="{51643635-61FB-B544-8DE5-DB91AB6F73B6}" type="presOf" srcId="{5D308EFB-7D1E-B046-A360-99C530FE0EA5}" destId="{36515129-5416-4049-9BAB-5308EF069713}" srcOrd="0" destOrd="0" presId="urn:microsoft.com/office/officeart/2005/8/layout/cycle4"/>
    <dgm:cxn modelId="{112AE351-8546-D046-8971-09711FBC3846}" type="presOf" srcId="{D941D84A-22D6-7342-8D71-500EB314AA5C}" destId="{06941621-8946-D144-BB3B-DB080C13C9CE}" srcOrd="0" destOrd="0" presId="urn:microsoft.com/office/officeart/2005/8/layout/cycle4"/>
    <dgm:cxn modelId="{6CBE2D53-05E6-074E-97CE-72D81607AB8B}" srcId="{7C10AB60-3766-4544-A529-D93012A558C1}" destId="{9FD0A4D2-7495-FE4C-A615-1CECAF31D778}" srcOrd="0" destOrd="0" parTransId="{3E718FDD-EEE6-AF42-AA04-85523D6A3DFC}" sibTransId="{8D428EB5-AA59-AC40-BD25-F13E76BC9628}"/>
    <dgm:cxn modelId="{5C86D756-B810-1F41-8220-F5E7DB763C9F}" type="presOf" srcId="{DDB90500-50A3-6D40-8E6E-95E58AE02A96}" destId="{48C0E174-EC88-844A-A179-6D25774C9184}" srcOrd="1" destOrd="0" presId="urn:microsoft.com/office/officeart/2005/8/layout/cycle4"/>
    <dgm:cxn modelId="{768BA55A-142B-2648-B99C-95B087C58844}" type="presOf" srcId="{E356FD45-7FA1-0649-9532-8BFCB6770E91}" destId="{B7BA9F18-6EB6-CE49-9EB5-687C051AC86A}" srcOrd="0" destOrd="0" presId="urn:microsoft.com/office/officeart/2005/8/layout/cycle4"/>
    <dgm:cxn modelId="{6306C36B-8EE6-7147-A702-9B0A0F828B6A}" srcId="{5D308EFB-7D1E-B046-A360-99C530FE0EA5}" destId="{DDB90500-50A3-6D40-8E6E-95E58AE02A96}" srcOrd="0" destOrd="0" parTransId="{DEA5FC72-FF23-1747-BE79-43D228EBB144}" sibTransId="{3B680D45-2379-3840-9338-5CD9E21422C5}"/>
    <dgm:cxn modelId="{F6A9A877-151E-D849-A685-85F7F8F29C31}" srcId="{D3BEC158-76EC-7D42-8B8D-876F0B87FDDD}" destId="{E356FD45-7FA1-0649-9532-8BFCB6770E91}" srcOrd="3" destOrd="0" parTransId="{213B1842-7E9E-6640-B88C-20356BAFD950}" sibTransId="{449CF7FB-5FAC-AC44-B737-9AC16EEFA023}"/>
    <dgm:cxn modelId="{BEE7D886-0801-2846-A921-21C36C366AA3}" type="presOf" srcId="{777E3A30-4690-B644-AF10-720F2EA1C267}" destId="{10E2D2FC-4966-3C45-8541-4AEE49D90E4D}" srcOrd="0" destOrd="0" presId="urn:microsoft.com/office/officeart/2005/8/layout/cycle4"/>
    <dgm:cxn modelId="{32C02790-F6C8-9748-BD3D-A4427DD876EA}" type="presOf" srcId="{7C10AB60-3766-4544-A529-D93012A558C1}" destId="{80ABB4F7-8992-EE49-8657-4774D31D1FCC}" srcOrd="0" destOrd="0" presId="urn:microsoft.com/office/officeart/2005/8/layout/cycle4"/>
    <dgm:cxn modelId="{FA88E8BA-92D5-6E4A-8CF3-41757851E7DE}" type="presOf" srcId="{D3BEC158-76EC-7D42-8B8D-876F0B87FDDD}" destId="{FCF48A5A-B369-0D42-B62D-E41B0C4AF831}" srcOrd="0" destOrd="0" presId="urn:microsoft.com/office/officeart/2005/8/layout/cycle4"/>
    <dgm:cxn modelId="{C2C247C3-FA4C-8142-9900-BA895158F6DA}" type="presOf" srcId="{9FD0A4D2-7495-FE4C-A615-1CECAF31D778}" destId="{6A0E61AA-2DCE-DC40-A6E0-1CB0A4227695}" srcOrd="0" destOrd="0" presId="urn:microsoft.com/office/officeart/2005/8/layout/cycle4"/>
    <dgm:cxn modelId="{857BE4D8-A80E-9D4B-8411-37F17B4514DB}" type="presOf" srcId="{777E3A30-4690-B644-AF10-720F2EA1C267}" destId="{B0D55D90-4EC8-064E-A79E-86CEBE410E99}" srcOrd="1" destOrd="0" presId="urn:microsoft.com/office/officeart/2005/8/layout/cycle4"/>
    <dgm:cxn modelId="{504C0DDD-C86A-6F46-AD58-9B2BEBECAF4D}" srcId="{D3BEC158-76EC-7D42-8B8D-876F0B87FDDD}" destId="{3024DA96-FA19-8849-A519-122F95B95D8A}" srcOrd="0" destOrd="0" parTransId="{1E923BA9-E8D6-BB4C-8628-D708E62AE864}" sibTransId="{A578C066-13EE-904E-8955-1083E99D8F5A}"/>
    <dgm:cxn modelId="{762365DD-2C41-FB4F-BAEF-7FF74FC4E57E}" srcId="{E356FD45-7FA1-0649-9532-8BFCB6770E91}" destId="{D941D84A-22D6-7342-8D71-500EB314AA5C}" srcOrd="0" destOrd="0" parTransId="{FFEEFF9A-E611-FC41-A1C4-C27F513239BA}" sibTransId="{E0F5DBCF-5D70-7F41-9191-6294928897D9}"/>
    <dgm:cxn modelId="{FBFF9EEB-FE1B-2F42-9616-2FFD844D3B7E}" srcId="{D3BEC158-76EC-7D42-8B8D-876F0B87FDDD}" destId="{5D308EFB-7D1E-B046-A360-99C530FE0EA5}" srcOrd="1" destOrd="0" parTransId="{3795C1CA-E6EF-B240-9627-28D38C851F7A}" sibTransId="{BEAE4AA7-3107-7E46-ACE8-5C12921714A8}"/>
    <dgm:cxn modelId="{18DA80EE-712A-B043-A5EF-2C24AB268882}" type="presOf" srcId="{D941D84A-22D6-7342-8D71-500EB314AA5C}" destId="{0BCDE128-5E17-C641-A816-165AE572F38F}" srcOrd="1" destOrd="0" presId="urn:microsoft.com/office/officeart/2005/8/layout/cycle4"/>
    <dgm:cxn modelId="{3A35DCFC-FD66-9A40-B00E-71E8529F2C1D}" srcId="{D3BEC158-76EC-7D42-8B8D-876F0B87FDDD}" destId="{7C10AB60-3766-4544-A529-D93012A558C1}" srcOrd="2" destOrd="0" parTransId="{5B096171-41BC-D741-BBCD-56E0B73CED3B}" sibTransId="{9D599712-6D66-8C40-905A-8D3474D60A48}"/>
    <dgm:cxn modelId="{49EFF7FE-40C9-4B4C-A505-65A2DE3E61AB}" type="presOf" srcId="{3024DA96-FA19-8849-A519-122F95B95D8A}" destId="{B2F10C52-9328-F342-B4D7-0964D90C2E35}" srcOrd="0" destOrd="0" presId="urn:microsoft.com/office/officeart/2005/8/layout/cycle4"/>
    <dgm:cxn modelId="{C94388A1-B6BB-164C-9B1E-FDBDB2A1C60C}" type="presParOf" srcId="{FCF48A5A-B369-0D42-B62D-E41B0C4AF831}" destId="{1D27F4BF-5658-5043-9247-7A7AE2009062}" srcOrd="0" destOrd="0" presId="urn:microsoft.com/office/officeart/2005/8/layout/cycle4"/>
    <dgm:cxn modelId="{1E4B32CD-437C-BA41-803D-7C7382CB0573}" type="presParOf" srcId="{1D27F4BF-5658-5043-9247-7A7AE2009062}" destId="{D5F582AC-788F-8348-B214-5FD1216895B2}" srcOrd="0" destOrd="0" presId="urn:microsoft.com/office/officeart/2005/8/layout/cycle4"/>
    <dgm:cxn modelId="{73DE69F9-5523-F64A-A7A5-EF9D677E4B35}" type="presParOf" srcId="{D5F582AC-788F-8348-B214-5FD1216895B2}" destId="{10E2D2FC-4966-3C45-8541-4AEE49D90E4D}" srcOrd="0" destOrd="0" presId="urn:microsoft.com/office/officeart/2005/8/layout/cycle4"/>
    <dgm:cxn modelId="{D1E2325C-A91A-B049-B2A9-331DEA154B26}" type="presParOf" srcId="{D5F582AC-788F-8348-B214-5FD1216895B2}" destId="{B0D55D90-4EC8-064E-A79E-86CEBE410E99}" srcOrd="1" destOrd="0" presId="urn:microsoft.com/office/officeart/2005/8/layout/cycle4"/>
    <dgm:cxn modelId="{365FD53A-8E5E-DE48-AA37-1C40C50CDD2B}" type="presParOf" srcId="{1D27F4BF-5658-5043-9247-7A7AE2009062}" destId="{9180F65C-3E23-6F46-A5F3-A45D09688317}" srcOrd="1" destOrd="0" presId="urn:microsoft.com/office/officeart/2005/8/layout/cycle4"/>
    <dgm:cxn modelId="{1998511E-71DE-464A-9EE8-A3AC1A80DFBA}" type="presParOf" srcId="{9180F65C-3E23-6F46-A5F3-A45D09688317}" destId="{658BBE8E-E20D-6F4B-8CD3-419E709E4223}" srcOrd="0" destOrd="0" presId="urn:microsoft.com/office/officeart/2005/8/layout/cycle4"/>
    <dgm:cxn modelId="{90BDDE08-081A-6A4D-B8D5-7F460DBE6F69}" type="presParOf" srcId="{9180F65C-3E23-6F46-A5F3-A45D09688317}" destId="{48C0E174-EC88-844A-A179-6D25774C9184}" srcOrd="1" destOrd="0" presId="urn:microsoft.com/office/officeart/2005/8/layout/cycle4"/>
    <dgm:cxn modelId="{8241734F-F013-2A45-B1C8-924867BF50AD}" type="presParOf" srcId="{1D27F4BF-5658-5043-9247-7A7AE2009062}" destId="{0F557EFB-8F39-A741-B9F4-A184DDF50FFC}" srcOrd="2" destOrd="0" presId="urn:microsoft.com/office/officeart/2005/8/layout/cycle4"/>
    <dgm:cxn modelId="{FE10703A-445C-B948-BA2E-818FB2C6E14F}" type="presParOf" srcId="{0F557EFB-8F39-A741-B9F4-A184DDF50FFC}" destId="{6A0E61AA-2DCE-DC40-A6E0-1CB0A4227695}" srcOrd="0" destOrd="0" presId="urn:microsoft.com/office/officeart/2005/8/layout/cycle4"/>
    <dgm:cxn modelId="{A5A08C39-E352-AE4D-96B6-3A1515E6FD9A}" type="presParOf" srcId="{0F557EFB-8F39-A741-B9F4-A184DDF50FFC}" destId="{918FA5ED-A8A6-4244-9C8D-523712BBA3F6}" srcOrd="1" destOrd="0" presId="urn:microsoft.com/office/officeart/2005/8/layout/cycle4"/>
    <dgm:cxn modelId="{9C08812B-2E9D-1349-A9FA-F31F215F1DDD}" type="presParOf" srcId="{1D27F4BF-5658-5043-9247-7A7AE2009062}" destId="{EA57F465-A232-B24F-BADE-9079C34396E2}" srcOrd="3" destOrd="0" presId="urn:microsoft.com/office/officeart/2005/8/layout/cycle4"/>
    <dgm:cxn modelId="{27926280-DF94-DD41-A7A9-F994172E0D68}" type="presParOf" srcId="{EA57F465-A232-B24F-BADE-9079C34396E2}" destId="{06941621-8946-D144-BB3B-DB080C13C9CE}" srcOrd="0" destOrd="0" presId="urn:microsoft.com/office/officeart/2005/8/layout/cycle4"/>
    <dgm:cxn modelId="{A24CB88D-D335-8843-979D-BA6CE6992C14}" type="presParOf" srcId="{EA57F465-A232-B24F-BADE-9079C34396E2}" destId="{0BCDE128-5E17-C641-A816-165AE572F38F}" srcOrd="1" destOrd="0" presId="urn:microsoft.com/office/officeart/2005/8/layout/cycle4"/>
    <dgm:cxn modelId="{A3AD6FC4-D5C0-D84B-BD4A-C3061E1F985C}" type="presParOf" srcId="{1D27F4BF-5658-5043-9247-7A7AE2009062}" destId="{5DFB3FAE-7166-564F-98D2-68B13B4E414E}" srcOrd="4" destOrd="0" presId="urn:microsoft.com/office/officeart/2005/8/layout/cycle4"/>
    <dgm:cxn modelId="{19564974-6CB1-4048-B699-116B50D3B9EB}" type="presParOf" srcId="{FCF48A5A-B369-0D42-B62D-E41B0C4AF831}" destId="{D4742F96-F0EC-C245-9E90-AB6B0309A356}" srcOrd="1" destOrd="0" presId="urn:microsoft.com/office/officeart/2005/8/layout/cycle4"/>
    <dgm:cxn modelId="{0FA6D9C0-0FC4-D449-AF26-E9167BB01C2A}" type="presParOf" srcId="{D4742F96-F0EC-C245-9E90-AB6B0309A356}" destId="{B2F10C52-9328-F342-B4D7-0964D90C2E35}" srcOrd="0" destOrd="0" presId="urn:microsoft.com/office/officeart/2005/8/layout/cycle4"/>
    <dgm:cxn modelId="{1F88BCDE-0DE2-A545-AFC8-7F70501A4C0B}" type="presParOf" srcId="{D4742F96-F0EC-C245-9E90-AB6B0309A356}" destId="{36515129-5416-4049-9BAB-5308EF069713}" srcOrd="1" destOrd="0" presId="urn:microsoft.com/office/officeart/2005/8/layout/cycle4"/>
    <dgm:cxn modelId="{1EA085C3-9A02-B64E-A7AB-77A74F2ACCAA}" type="presParOf" srcId="{D4742F96-F0EC-C245-9E90-AB6B0309A356}" destId="{80ABB4F7-8992-EE49-8657-4774D31D1FCC}" srcOrd="2" destOrd="0" presId="urn:microsoft.com/office/officeart/2005/8/layout/cycle4"/>
    <dgm:cxn modelId="{37824F59-2E7D-6447-8552-DDB610DAAEAE}" type="presParOf" srcId="{D4742F96-F0EC-C245-9E90-AB6B0309A356}" destId="{B7BA9F18-6EB6-CE49-9EB5-687C051AC86A}" srcOrd="3" destOrd="0" presId="urn:microsoft.com/office/officeart/2005/8/layout/cycle4"/>
    <dgm:cxn modelId="{719E31BF-B657-094C-A540-F440574CB6CE}" type="presParOf" srcId="{D4742F96-F0EC-C245-9E90-AB6B0309A356}" destId="{CF7D83C4-32F5-6B43-B0E7-7A3C9C69FFB9}" srcOrd="4" destOrd="0" presId="urn:microsoft.com/office/officeart/2005/8/layout/cycle4"/>
    <dgm:cxn modelId="{3ADFA63B-10A5-FE44-988E-FF047DCAA002}" type="presParOf" srcId="{FCF48A5A-B369-0D42-B62D-E41B0C4AF831}" destId="{6E1A8217-2AD8-BF49-8461-87770947F18E}" srcOrd="2" destOrd="0" presId="urn:microsoft.com/office/officeart/2005/8/layout/cycle4"/>
    <dgm:cxn modelId="{58D98D90-2A76-3F40-89BA-7F10C6745CB0}" type="presParOf" srcId="{FCF48A5A-B369-0D42-B62D-E41B0C4AF831}" destId="{129A51DA-4896-B049-9157-F07E7AEFCC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E61AA-2DCE-DC40-A6E0-1CB0A4227695}">
      <dsp:nvSpPr>
        <dsp:cNvPr id="0" name=""/>
        <dsp:cNvSpPr/>
      </dsp:nvSpPr>
      <dsp:spPr>
        <a:xfrm>
          <a:off x="6118433" y="3751478"/>
          <a:ext cx="2725338" cy="176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300" b="1" i="0" kern="1200" baseline="0" dirty="0">
              <a:solidFill>
                <a:srgbClr val="0070C0"/>
              </a:solidFill>
            </a:rPr>
            <a:t>Methodik</a:t>
          </a:r>
        </a:p>
      </dsp:txBody>
      <dsp:txXfrm>
        <a:off x="6974814" y="4231608"/>
        <a:ext cx="1830177" cy="1246491"/>
      </dsp:txXfrm>
    </dsp:sp>
    <dsp:sp modelId="{06941621-8946-D144-BB3B-DB080C13C9CE}">
      <dsp:nvSpPr>
        <dsp:cNvPr id="0" name=""/>
        <dsp:cNvSpPr/>
      </dsp:nvSpPr>
      <dsp:spPr>
        <a:xfrm>
          <a:off x="1671828" y="3751478"/>
          <a:ext cx="2725338" cy="176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300" b="1" i="0" kern="1200" baseline="0" dirty="0" err="1">
              <a:solidFill>
                <a:srgbClr val="0070C0"/>
              </a:solidFill>
            </a:rPr>
            <a:t>Strngh</a:t>
          </a:r>
          <a:r>
            <a:rPr lang="de-DE" sz="2300" b="1" i="0" kern="1200" baseline="0" dirty="0">
              <a:solidFill>
                <a:srgbClr val="0070C0"/>
              </a:solidFill>
            </a:rPr>
            <a:t> </a:t>
          </a:r>
          <a:r>
            <a:rPr lang="de-DE" sz="2300" b="1" i="0" kern="1200" baseline="0" dirty="0" err="1">
              <a:solidFill>
                <a:srgbClr val="0070C0"/>
              </a:solidFill>
            </a:rPr>
            <a:t>training</a:t>
          </a:r>
          <a:endParaRPr lang="de-DE" sz="2300" b="1" i="0" kern="1200" baseline="0" dirty="0">
            <a:solidFill>
              <a:srgbClr val="0070C0"/>
            </a:solidFill>
          </a:endParaRPr>
        </a:p>
      </dsp:txBody>
      <dsp:txXfrm>
        <a:off x="1710608" y="4231608"/>
        <a:ext cx="1830177" cy="1246491"/>
      </dsp:txXfrm>
    </dsp:sp>
    <dsp:sp modelId="{658BBE8E-E20D-6F4B-8CD3-419E709E4223}">
      <dsp:nvSpPr>
        <dsp:cNvPr id="0" name=""/>
        <dsp:cNvSpPr/>
      </dsp:nvSpPr>
      <dsp:spPr>
        <a:xfrm>
          <a:off x="6118433" y="0"/>
          <a:ext cx="2725338" cy="176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300" b="1" i="0" kern="1200" baseline="0" dirty="0">
              <a:solidFill>
                <a:srgbClr val="0070C0"/>
              </a:solidFill>
            </a:rPr>
            <a:t>Basic </a:t>
          </a:r>
        </a:p>
      </dsp:txBody>
      <dsp:txXfrm>
        <a:off x="6974814" y="38780"/>
        <a:ext cx="1830177" cy="1246491"/>
      </dsp:txXfrm>
    </dsp:sp>
    <dsp:sp modelId="{10E2D2FC-4966-3C45-8541-4AEE49D90E4D}">
      <dsp:nvSpPr>
        <dsp:cNvPr id="0" name=""/>
        <dsp:cNvSpPr/>
      </dsp:nvSpPr>
      <dsp:spPr>
        <a:xfrm>
          <a:off x="1671828" y="0"/>
          <a:ext cx="2725338" cy="176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200" b="1" i="0" kern="1200" baseline="0" dirty="0" err="1">
              <a:solidFill>
                <a:srgbClr val="0070C0"/>
              </a:solidFill>
            </a:rPr>
            <a:t>Intensity</a:t>
          </a:r>
          <a:r>
            <a:rPr lang="de-DE" sz="2200" b="1" i="0" kern="1200" baseline="0" dirty="0">
              <a:solidFill>
                <a:srgbClr val="0070C0"/>
              </a:solidFill>
            </a:rPr>
            <a:t> </a:t>
          </a:r>
          <a:r>
            <a:rPr lang="de-DE" sz="2200" b="1" i="0" kern="1200" baseline="0" dirty="0" err="1">
              <a:solidFill>
                <a:srgbClr val="0070C0"/>
              </a:solidFill>
            </a:rPr>
            <a:t>Zones</a:t>
          </a:r>
          <a:endParaRPr lang="de-DE" sz="2200" b="1" i="0" kern="1200" baseline="0" dirty="0">
            <a:solidFill>
              <a:srgbClr val="0070C0"/>
            </a:solidFill>
          </a:endParaRPr>
        </a:p>
      </dsp:txBody>
      <dsp:txXfrm>
        <a:off x="1710608" y="38780"/>
        <a:ext cx="1830177" cy="1246491"/>
      </dsp:txXfrm>
    </dsp:sp>
    <dsp:sp modelId="{B2F10C52-9328-F342-B4D7-0964D90C2E35}">
      <dsp:nvSpPr>
        <dsp:cNvPr id="0" name=""/>
        <dsp:cNvSpPr/>
      </dsp:nvSpPr>
      <dsp:spPr>
        <a:xfrm>
          <a:off x="2813822" y="314462"/>
          <a:ext cx="2388809" cy="238880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5 </a:t>
          </a:r>
          <a:r>
            <a:rPr lang="de-DE" sz="1700" kern="1200" dirty="0" err="1"/>
            <a:t>Zones</a:t>
          </a:r>
          <a:endParaRPr lang="de-DE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Training in </a:t>
          </a:r>
          <a:r>
            <a:rPr lang="de-DE" sz="1700" kern="1200" dirty="0" err="1"/>
            <a:t>the</a:t>
          </a:r>
          <a:r>
            <a:rPr lang="de-DE" sz="1700" kern="1200" dirty="0"/>
            <a:t> </a:t>
          </a:r>
          <a:r>
            <a:rPr lang="de-DE" sz="1700" kern="1200" dirty="0" err="1"/>
            <a:t>right</a:t>
          </a:r>
          <a:r>
            <a:rPr lang="de-DE" sz="1700" kern="1200" dirty="0"/>
            <a:t> </a:t>
          </a:r>
          <a:r>
            <a:rPr lang="de-DE" sz="1700" kern="1200" dirty="0" err="1"/>
            <a:t>zones</a:t>
          </a:r>
          <a:endParaRPr lang="de-DE" sz="1700" kern="1200" dirty="0"/>
        </a:p>
      </dsp:txBody>
      <dsp:txXfrm>
        <a:off x="3513488" y="1014128"/>
        <a:ext cx="1689143" cy="1689143"/>
      </dsp:txXfrm>
    </dsp:sp>
    <dsp:sp modelId="{36515129-5416-4049-9BAB-5308EF069713}">
      <dsp:nvSpPr>
        <dsp:cNvPr id="0" name=""/>
        <dsp:cNvSpPr/>
      </dsp:nvSpPr>
      <dsp:spPr>
        <a:xfrm rot="5400000">
          <a:off x="5312968" y="314462"/>
          <a:ext cx="2388809" cy="238880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1000 </a:t>
          </a:r>
          <a:r>
            <a:rPr lang="de-DE" sz="1700" kern="1200" dirty="0" err="1"/>
            <a:t>hours</a:t>
          </a:r>
          <a:r>
            <a:rPr lang="de-DE" sz="1700" kern="1200" dirty="0"/>
            <a:t>                    90% Basic and </a:t>
          </a:r>
          <a:r>
            <a:rPr lang="de-DE" sz="1700" kern="1200" dirty="0" err="1"/>
            <a:t>more</a:t>
          </a:r>
          <a:r>
            <a:rPr lang="de-DE" sz="1700" kern="1200" dirty="0"/>
            <a:t> Running</a:t>
          </a:r>
        </a:p>
      </dsp:txBody>
      <dsp:txXfrm rot="-5400000">
        <a:off x="5312968" y="1014128"/>
        <a:ext cx="1689143" cy="1689143"/>
      </dsp:txXfrm>
    </dsp:sp>
    <dsp:sp modelId="{80ABB4F7-8992-EE49-8657-4774D31D1FCC}">
      <dsp:nvSpPr>
        <dsp:cNvPr id="0" name=""/>
        <dsp:cNvSpPr/>
      </dsp:nvSpPr>
      <dsp:spPr>
        <a:xfrm rot="10800000">
          <a:off x="5312968" y="2813608"/>
          <a:ext cx="2388809" cy="238880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Volume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Medium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Hard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Regeneration</a:t>
          </a:r>
        </a:p>
      </dsp:txBody>
      <dsp:txXfrm rot="10800000">
        <a:off x="5312968" y="2813608"/>
        <a:ext cx="1689143" cy="1689143"/>
      </dsp:txXfrm>
    </dsp:sp>
    <dsp:sp modelId="{B7BA9F18-6EB6-CE49-9EB5-687C051AC86A}">
      <dsp:nvSpPr>
        <dsp:cNvPr id="0" name=""/>
        <dsp:cNvSpPr/>
      </dsp:nvSpPr>
      <dsp:spPr>
        <a:xfrm rot="16200000">
          <a:off x="2813822" y="2813608"/>
          <a:ext cx="2388809" cy="238880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Max and IK </a:t>
          </a:r>
          <a:r>
            <a:rPr lang="de-DE" sz="1700" kern="1200" dirty="0" err="1"/>
            <a:t>Strengh</a:t>
          </a:r>
          <a:endParaRPr lang="de-DE" sz="1700" kern="1200" dirty="0"/>
        </a:p>
      </dsp:txBody>
      <dsp:txXfrm rot="5400000">
        <a:off x="3513488" y="2813608"/>
        <a:ext cx="1689143" cy="1689143"/>
      </dsp:txXfrm>
    </dsp:sp>
    <dsp:sp modelId="{6E1A8217-2AD8-BF49-8461-87770947F18E}">
      <dsp:nvSpPr>
        <dsp:cNvPr id="0" name=""/>
        <dsp:cNvSpPr/>
      </dsp:nvSpPr>
      <dsp:spPr>
        <a:xfrm>
          <a:off x="4845413" y="2261920"/>
          <a:ext cx="824773" cy="71719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A51DA-4896-B049-9157-F07E7AEFCCE4}">
      <dsp:nvSpPr>
        <dsp:cNvPr id="0" name=""/>
        <dsp:cNvSpPr/>
      </dsp:nvSpPr>
      <dsp:spPr>
        <a:xfrm rot="10800000">
          <a:off x="4845413" y="2537764"/>
          <a:ext cx="824773" cy="71719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99C1C-F14F-9A4F-9475-4E95D362E3B4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65E2A-2B6F-7C47-A8CF-8CAF7A92D0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08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Probleme</a:t>
            </a:r>
            <a:r>
              <a:rPr lang="de-DE" baseline="0" dirty="0"/>
              <a:t> im Übergang Junioren  U23 </a:t>
            </a:r>
            <a:r>
              <a:rPr lang="de-DE" baseline="0" dirty="0" err="1"/>
              <a:t>entwicklungstempo</a:t>
            </a:r>
            <a:r>
              <a:rPr lang="de-DE" baseline="0" dirty="0"/>
              <a:t> kann nicht gehaltwerden,</a:t>
            </a:r>
          </a:p>
          <a:p>
            <a:r>
              <a:rPr lang="de-DE" baseline="0" dirty="0"/>
              <a:t>URSACHEN : keine notwendige Steigerung des Belastungsmaßes in diesen Abschnitten </a:t>
            </a:r>
            <a:r>
              <a:rPr lang="de-DE" baseline="0"/>
              <a:t>BSP Herrmann Denise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0F29B-276F-4807-AAB4-FD1AD39BC9ED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40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Probleme</a:t>
            </a:r>
            <a:r>
              <a:rPr lang="de-DE" baseline="0" dirty="0"/>
              <a:t> im Übergang Junioren  U23 </a:t>
            </a:r>
            <a:r>
              <a:rPr lang="de-DE" baseline="0" dirty="0" err="1"/>
              <a:t>entwicklungstempo</a:t>
            </a:r>
            <a:r>
              <a:rPr lang="de-DE" baseline="0" dirty="0"/>
              <a:t> kann nicht gehaltwerden,</a:t>
            </a:r>
          </a:p>
          <a:p>
            <a:r>
              <a:rPr lang="de-DE" baseline="0" dirty="0"/>
              <a:t>URSACHEN : keine notwendige Steigerung des Belastungsmaßes in diesen Abschnitten BSP Herrmann Denise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0F29B-276F-4807-AAB4-FD1AD39BC9ED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83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85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32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00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077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1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1040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32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538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48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19670" y="6669361"/>
            <a:ext cx="8949365" cy="13849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Name Autor Arial 9 </a:t>
            </a:r>
            <a:r>
              <a:rPr lang="de-DE" dirty="0" err="1">
                <a:solidFill>
                  <a:prstClr val="black"/>
                </a:solidFill>
              </a:rPr>
              <a:t>pt</a:t>
            </a:r>
            <a:r>
              <a:rPr lang="de-DE" dirty="0">
                <a:solidFill>
                  <a:prstClr val="black"/>
                </a:solidFill>
              </a:rPr>
              <a:t>    •   Titel der Präsentation   •   </a:t>
            </a:r>
            <a:fld id="{3560C5BF-68BD-4A00-9E50-71EC70AFC6CA}" type="datetime1">
              <a:rPr lang="de-DE" smtClean="0">
                <a:solidFill>
                  <a:prstClr val="black"/>
                </a:solidFill>
              </a:rPr>
              <a:pPr/>
              <a:t>27.08.22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/>
          </p:nvPr>
        </p:nvSpPr>
        <p:spPr>
          <a:xfrm>
            <a:off x="624417" y="1268413"/>
            <a:ext cx="10752667" cy="5040312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23659" y="460005"/>
            <a:ext cx="8976341" cy="3046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buNone/>
              <a:defRPr sz="2200" b="1">
                <a:solidFill>
                  <a:schemeClr val="bg1"/>
                </a:solidFill>
              </a:defRPr>
            </a:lvl2pPr>
            <a:lvl3pPr algn="l">
              <a:buNone/>
              <a:defRPr sz="2200" b="1">
                <a:solidFill>
                  <a:schemeClr val="bg1"/>
                </a:solidFill>
              </a:defRPr>
            </a:lvl3pPr>
            <a:lvl4pPr algn="l">
              <a:buNone/>
              <a:defRPr sz="2200" b="1">
                <a:solidFill>
                  <a:schemeClr val="bg1"/>
                </a:solidFill>
              </a:defRPr>
            </a:lvl4pPr>
            <a:lvl5pPr algn="l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Überschrift 22pt linksbündig</a:t>
            </a:r>
          </a:p>
        </p:txBody>
      </p:sp>
      <p:pic>
        <p:nvPicPr>
          <p:cNvPr id="6" name="Bild 4" descr="dsv_logo_200x150.jpg"/>
          <p:cNvPicPr>
            <a:picLocks noChangeAspect="1"/>
          </p:cNvPicPr>
          <p:nvPr userDrawn="1"/>
        </p:nvPicPr>
        <p:blipFill>
          <a:blip r:embed="rId2" cstate="print"/>
          <a:srcRect l="1891" t="31496" r="1891" b="35275"/>
          <a:stretch>
            <a:fillRect/>
          </a:stretch>
        </p:blipFill>
        <p:spPr bwMode="auto">
          <a:xfrm>
            <a:off x="10320469" y="554877"/>
            <a:ext cx="1871531" cy="36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349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6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51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99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48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54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4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30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96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38000"/>
                <a:lumMod val="24000"/>
                <a:lumOff val="7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1EF91B-0525-9B40-9016-49C5D34E549A}" type="datetimeFigureOut">
              <a:rPr lang="de-DE" smtClean="0"/>
              <a:t>27.08.22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C19F54-487A-A045-AD69-7FF5F9F43A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826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2">
                <a:tint val="97000"/>
                <a:hueMod val="92000"/>
                <a:satMod val="169000"/>
                <a:alpha val="38000"/>
                <a:lumMod val="24000"/>
                <a:lumOff val="7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7CB9C80-5642-49F8-80C6-D4D6E694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70" y="669437"/>
            <a:ext cx="4644389" cy="551912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threePt" dir="t">
              <a:rot lat="0" lon="0" rev="7200000"/>
            </a:lightRig>
          </a:scene3d>
          <a:sp3d prstMaterial="metal">
            <a:bevelT w="0" h="0"/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6C9B145-DC8A-1D8D-FC11-E2FF08D1CD63}"/>
              </a:ext>
            </a:extLst>
          </p:cNvPr>
          <p:cNvSpPr txBox="1"/>
          <p:nvPr/>
        </p:nvSpPr>
        <p:spPr>
          <a:xfrm>
            <a:off x="522513" y="669437"/>
            <a:ext cx="5812609" cy="1846659"/>
          </a:xfrm>
          <a:prstGeom prst="rect">
            <a:avLst/>
          </a:prstGeom>
          <a:gradFill>
            <a:gsLst>
              <a:gs pos="8000">
                <a:schemeClr val="tx2">
                  <a:lumMod val="40000"/>
                  <a:lumOff val="6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b="1" i="1" spc="300" dirty="0" err="1">
                <a:latin typeface="+mj-lt"/>
                <a:cs typeface="Calibri" panose="020F0502020204030204" pitchFamily="34" charset="0"/>
              </a:rPr>
              <a:t>Bobbio</a:t>
            </a:r>
            <a:endParaRPr lang="de-DE" sz="4800" b="1" i="1" spc="3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4800" b="1" i="1" spc="300" dirty="0">
                <a:latin typeface="+mj-lt"/>
                <a:cs typeface="Calibri" panose="020F0502020204030204" pitchFamily="34" charset="0"/>
              </a:rPr>
              <a:t>August 2022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0193CF-4780-4218-A72F-529AAF3D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3003402"/>
            <a:ext cx="5812609" cy="3185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3626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1677EFC1-1627-139C-CADF-42054BFA2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8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39C479A-BB52-1B08-D41A-0F33D7275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" y="411480"/>
            <a:ext cx="12066270" cy="604647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7D881B-8BA0-4F38-4535-052FE14A5007}"/>
              </a:ext>
            </a:extLst>
          </p:cNvPr>
          <p:cNvSpPr txBox="1"/>
          <p:nvPr/>
        </p:nvSpPr>
        <p:spPr>
          <a:xfrm>
            <a:off x="4011930" y="57537"/>
            <a:ext cx="3744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FF0000"/>
                </a:solidFill>
              </a:rPr>
              <a:t>Development Plan Germany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70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" y="937260"/>
            <a:ext cx="10892790" cy="49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feld 18"/>
          <p:cNvSpPr txBox="1"/>
          <p:nvPr/>
        </p:nvSpPr>
        <p:spPr>
          <a:xfrm>
            <a:off x="1847528" y="5759148"/>
            <a:ext cx="849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Arial"/>
              </a:rPr>
              <a:t>Langfristiger Leistungsaufbau in Gesamtstunden und Gesamtkilometer – D. H.</a:t>
            </a:r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863752" y="6669361"/>
            <a:ext cx="6712024" cy="138499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Andreas Schlütter  &amp;   Axel Schürer    •   Bundestrainerkonferenz  2014   •   27.05.2014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684000" y="415301"/>
            <a:ext cx="6840000" cy="304699"/>
          </a:xfrm>
        </p:spPr>
        <p:txBody>
          <a:bodyPr/>
          <a:lstStyle/>
          <a:p>
            <a:r>
              <a:rPr lang="de-DE" dirty="0"/>
              <a:t>Problemkennzeichnung</a:t>
            </a:r>
          </a:p>
        </p:txBody>
      </p:sp>
    </p:spTree>
    <p:extLst>
      <p:ext uri="{BB962C8B-B14F-4D97-AF65-F5344CB8AC3E}">
        <p14:creationId xmlns:p14="http://schemas.microsoft.com/office/powerpoint/2010/main" val="175207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" y="980728"/>
            <a:ext cx="9472440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560" y="3789040"/>
            <a:ext cx="9472440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12"/>
          <p:cNvGrpSpPr/>
          <p:nvPr/>
        </p:nvGrpSpPr>
        <p:grpSpPr>
          <a:xfrm>
            <a:off x="4079776" y="1340768"/>
            <a:ext cx="4248472" cy="2016224"/>
            <a:chOff x="2555776" y="1340768"/>
            <a:chExt cx="4248472" cy="2016224"/>
          </a:xfrm>
        </p:grpSpPr>
        <p:sp>
          <p:nvSpPr>
            <p:cNvPr id="11" name="Rechteck 10"/>
            <p:cNvSpPr/>
            <p:nvPr/>
          </p:nvSpPr>
          <p:spPr>
            <a:xfrm>
              <a:off x="2555776" y="1340768"/>
              <a:ext cx="4248472" cy="201622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" name="Gruppieren 9"/>
            <p:cNvGrpSpPr/>
            <p:nvPr/>
          </p:nvGrpSpPr>
          <p:grpSpPr>
            <a:xfrm>
              <a:off x="2627784" y="1371601"/>
              <a:ext cx="3026256" cy="1553343"/>
              <a:chOff x="2627784" y="1371601"/>
              <a:chExt cx="3026256" cy="1553343"/>
            </a:xfrm>
          </p:grpSpPr>
          <p:sp>
            <p:nvSpPr>
              <p:cNvPr id="8" name="Freihandform 7"/>
              <p:cNvSpPr/>
              <p:nvPr/>
            </p:nvSpPr>
            <p:spPr>
              <a:xfrm>
                <a:off x="2627784" y="1508760"/>
                <a:ext cx="3026256" cy="1416184"/>
              </a:xfrm>
              <a:custGeom>
                <a:avLst/>
                <a:gdLst>
                  <a:gd name="connsiteX0" fmla="*/ 0 w 2956560"/>
                  <a:gd name="connsiteY0" fmla="*/ 1508760 h 1508760"/>
                  <a:gd name="connsiteX1" fmla="*/ 487680 w 2956560"/>
                  <a:gd name="connsiteY1" fmla="*/ 777240 h 1508760"/>
                  <a:gd name="connsiteX2" fmla="*/ 1066800 w 2956560"/>
                  <a:gd name="connsiteY2" fmla="*/ 335280 h 1508760"/>
                  <a:gd name="connsiteX3" fmla="*/ 1813560 w 2956560"/>
                  <a:gd name="connsiteY3" fmla="*/ 274320 h 1508760"/>
                  <a:gd name="connsiteX4" fmla="*/ 2956560 w 2956560"/>
                  <a:gd name="connsiteY4" fmla="*/ 0 h 1508760"/>
                  <a:gd name="connsiteX5" fmla="*/ 2956560 w 2956560"/>
                  <a:gd name="connsiteY5" fmla="*/ 0 h 1508760"/>
                  <a:gd name="connsiteX0" fmla="*/ 0 w 3026256"/>
                  <a:gd name="connsiteY0" fmla="*/ 1416184 h 1416184"/>
                  <a:gd name="connsiteX1" fmla="*/ 557376 w 3026256"/>
                  <a:gd name="connsiteY1" fmla="*/ 777240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768112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768112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6256" h="1416184">
                    <a:moveTo>
                      <a:pt x="0" y="1416184"/>
                    </a:moveTo>
                    <a:cubicBezTo>
                      <a:pt x="154940" y="1148214"/>
                      <a:pt x="314640" y="948263"/>
                      <a:pt x="504056" y="768112"/>
                    </a:cubicBezTo>
                    <a:cubicBezTo>
                      <a:pt x="693472" y="587961"/>
                      <a:pt x="908901" y="344787"/>
                      <a:pt x="1136496" y="335280"/>
                    </a:cubicBezTo>
                    <a:cubicBezTo>
                      <a:pt x="1366363" y="252981"/>
                      <a:pt x="1568296" y="330200"/>
                      <a:pt x="1883256" y="274320"/>
                    </a:cubicBezTo>
                    <a:cubicBezTo>
                      <a:pt x="2198216" y="218440"/>
                      <a:pt x="3026256" y="0"/>
                      <a:pt x="3026256" y="0"/>
                    </a:cubicBezTo>
                    <a:lnTo>
                      <a:pt x="3026256" y="0"/>
                    </a:lnTo>
                  </a:path>
                </a:pathLst>
              </a:cu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" name="Freihandform 8"/>
              <p:cNvSpPr/>
              <p:nvPr/>
            </p:nvSpPr>
            <p:spPr>
              <a:xfrm>
                <a:off x="3540136" y="1371601"/>
                <a:ext cx="1411872" cy="545231"/>
              </a:xfrm>
              <a:custGeom>
                <a:avLst/>
                <a:gdLst>
                  <a:gd name="connsiteX0" fmla="*/ 0 w 1223158"/>
                  <a:gd name="connsiteY0" fmla="*/ 439387 h 439387"/>
                  <a:gd name="connsiteX1" fmla="*/ 273132 w 1223158"/>
                  <a:gd name="connsiteY1" fmla="*/ 285008 h 439387"/>
                  <a:gd name="connsiteX2" fmla="*/ 546265 w 1223158"/>
                  <a:gd name="connsiteY2" fmla="*/ 142504 h 439387"/>
                  <a:gd name="connsiteX3" fmla="*/ 878774 w 1223158"/>
                  <a:gd name="connsiteY3" fmla="*/ 47501 h 439387"/>
                  <a:gd name="connsiteX4" fmla="*/ 1223158 w 1223158"/>
                  <a:gd name="connsiteY4" fmla="*/ 0 h 439387"/>
                  <a:gd name="connsiteX5" fmla="*/ 1223158 w 1223158"/>
                  <a:gd name="connsiteY5" fmla="*/ 0 h 439387"/>
                  <a:gd name="connsiteX0" fmla="*/ 0 w 1223158"/>
                  <a:gd name="connsiteY0" fmla="*/ 439387 h 439387"/>
                  <a:gd name="connsiteX1" fmla="*/ 243333 w 1223158"/>
                  <a:gd name="connsiteY1" fmla="*/ 257200 h 439387"/>
                  <a:gd name="connsiteX2" fmla="*/ 546265 w 1223158"/>
                  <a:gd name="connsiteY2" fmla="*/ 142504 h 439387"/>
                  <a:gd name="connsiteX3" fmla="*/ 878774 w 1223158"/>
                  <a:gd name="connsiteY3" fmla="*/ 47501 h 439387"/>
                  <a:gd name="connsiteX4" fmla="*/ 1223158 w 1223158"/>
                  <a:gd name="connsiteY4" fmla="*/ 0 h 439387"/>
                  <a:gd name="connsiteX5" fmla="*/ 1223158 w 1223158"/>
                  <a:gd name="connsiteY5" fmla="*/ 0 h 439387"/>
                  <a:gd name="connsiteX0" fmla="*/ 188715 w 1411873"/>
                  <a:gd name="connsiteY0" fmla="*/ 439387 h 545232"/>
                  <a:gd name="connsiteX1" fmla="*/ 0 w 1411873"/>
                  <a:gd name="connsiteY1" fmla="*/ 545232 h 545232"/>
                  <a:gd name="connsiteX2" fmla="*/ 432048 w 1411873"/>
                  <a:gd name="connsiteY2" fmla="*/ 257200 h 545232"/>
                  <a:gd name="connsiteX3" fmla="*/ 734980 w 1411873"/>
                  <a:gd name="connsiteY3" fmla="*/ 142504 h 545232"/>
                  <a:gd name="connsiteX4" fmla="*/ 1067489 w 1411873"/>
                  <a:gd name="connsiteY4" fmla="*/ 47501 h 545232"/>
                  <a:gd name="connsiteX5" fmla="*/ 1411873 w 1411873"/>
                  <a:gd name="connsiteY5" fmla="*/ 0 h 545232"/>
                  <a:gd name="connsiteX6" fmla="*/ 1411873 w 1411873"/>
                  <a:gd name="connsiteY6" fmla="*/ 0 h 545232"/>
                  <a:gd name="connsiteX0" fmla="*/ 188715 w 1411873"/>
                  <a:gd name="connsiteY0" fmla="*/ 439387 h 545232"/>
                  <a:gd name="connsiteX1" fmla="*/ 0 w 1411873"/>
                  <a:gd name="connsiteY1" fmla="*/ 545232 h 545232"/>
                  <a:gd name="connsiteX2" fmla="*/ 432048 w 1411873"/>
                  <a:gd name="connsiteY2" fmla="*/ 257200 h 545232"/>
                  <a:gd name="connsiteX3" fmla="*/ 734980 w 1411873"/>
                  <a:gd name="connsiteY3" fmla="*/ 142504 h 545232"/>
                  <a:gd name="connsiteX4" fmla="*/ 1067489 w 1411873"/>
                  <a:gd name="connsiteY4" fmla="*/ 47501 h 545232"/>
                  <a:gd name="connsiteX5" fmla="*/ 1411873 w 1411873"/>
                  <a:gd name="connsiteY5" fmla="*/ 0 h 545232"/>
                  <a:gd name="connsiteX6" fmla="*/ 1411873 w 1411873"/>
                  <a:gd name="connsiteY6" fmla="*/ 0 h 545232"/>
                  <a:gd name="connsiteX0" fmla="*/ 0 w 1555888"/>
                  <a:gd name="connsiteY0" fmla="*/ 617239 h 617239"/>
                  <a:gd name="connsiteX1" fmla="*/ 144015 w 1555888"/>
                  <a:gd name="connsiteY1" fmla="*/ 545232 h 617239"/>
                  <a:gd name="connsiteX2" fmla="*/ 576063 w 1555888"/>
                  <a:gd name="connsiteY2" fmla="*/ 257200 h 617239"/>
                  <a:gd name="connsiteX3" fmla="*/ 878995 w 1555888"/>
                  <a:gd name="connsiteY3" fmla="*/ 142504 h 617239"/>
                  <a:gd name="connsiteX4" fmla="*/ 1211504 w 1555888"/>
                  <a:gd name="connsiteY4" fmla="*/ 47501 h 617239"/>
                  <a:gd name="connsiteX5" fmla="*/ 1555888 w 1555888"/>
                  <a:gd name="connsiteY5" fmla="*/ 0 h 617239"/>
                  <a:gd name="connsiteX6" fmla="*/ 1555888 w 1555888"/>
                  <a:gd name="connsiteY6" fmla="*/ 0 h 617239"/>
                  <a:gd name="connsiteX0" fmla="*/ 0 w 1555888"/>
                  <a:gd name="connsiteY0" fmla="*/ 617239 h 617239"/>
                  <a:gd name="connsiteX1" fmla="*/ 360040 w 1555888"/>
                  <a:gd name="connsiteY1" fmla="*/ 401215 h 617239"/>
                  <a:gd name="connsiteX2" fmla="*/ 576063 w 1555888"/>
                  <a:gd name="connsiteY2" fmla="*/ 257200 h 617239"/>
                  <a:gd name="connsiteX3" fmla="*/ 878995 w 1555888"/>
                  <a:gd name="connsiteY3" fmla="*/ 142504 h 617239"/>
                  <a:gd name="connsiteX4" fmla="*/ 1211504 w 1555888"/>
                  <a:gd name="connsiteY4" fmla="*/ 47501 h 617239"/>
                  <a:gd name="connsiteX5" fmla="*/ 1555888 w 1555888"/>
                  <a:gd name="connsiteY5" fmla="*/ 0 h 617239"/>
                  <a:gd name="connsiteX6" fmla="*/ 1555888 w 1555888"/>
                  <a:gd name="connsiteY6" fmla="*/ 0 h 617239"/>
                  <a:gd name="connsiteX0" fmla="*/ 0 w 1555888"/>
                  <a:gd name="connsiteY0" fmla="*/ 617239 h 617239"/>
                  <a:gd name="connsiteX1" fmla="*/ 216024 w 1555888"/>
                  <a:gd name="connsiteY1" fmla="*/ 473223 h 617239"/>
                  <a:gd name="connsiteX2" fmla="*/ 360040 w 1555888"/>
                  <a:gd name="connsiteY2" fmla="*/ 401215 h 617239"/>
                  <a:gd name="connsiteX3" fmla="*/ 576063 w 1555888"/>
                  <a:gd name="connsiteY3" fmla="*/ 257200 h 617239"/>
                  <a:gd name="connsiteX4" fmla="*/ 878995 w 1555888"/>
                  <a:gd name="connsiteY4" fmla="*/ 142504 h 617239"/>
                  <a:gd name="connsiteX5" fmla="*/ 1211504 w 1555888"/>
                  <a:gd name="connsiteY5" fmla="*/ 47501 h 617239"/>
                  <a:gd name="connsiteX6" fmla="*/ 1555888 w 1555888"/>
                  <a:gd name="connsiteY6" fmla="*/ 0 h 617239"/>
                  <a:gd name="connsiteX7" fmla="*/ 1555888 w 1555888"/>
                  <a:gd name="connsiteY7" fmla="*/ 0 h 617239"/>
                  <a:gd name="connsiteX0" fmla="*/ 0 w 1339864"/>
                  <a:gd name="connsiteY0" fmla="*/ 473223 h 473223"/>
                  <a:gd name="connsiteX1" fmla="*/ 144016 w 1339864"/>
                  <a:gd name="connsiteY1" fmla="*/ 401215 h 473223"/>
                  <a:gd name="connsiteX2" fmla="*/ 360039 w 1339864"/>
                  <a:gd name="connsiteY2" fmla="*/ 257200 h 473223"/>
                  <a:gd name="connsiteX3" fmla="*/ 662971 w 1339864"/>
                  <a:gd name="connsiteY3" fmla="*/ 142504 h 473223"/>
                  <a:gd name="connsiteX4" fmla="*/ 995480 w 1339864"/>
                  <a:gd name="connsiteY4" fmla="*/ 47501 h 473223"/>
                  <a:gd name="connsiteX5" fmla="*/ 1339864 w 1339864"/>
                  <a:gd name="connsiteY5" fmla="*/ 0 h 473223"/>
                  <a:gd name="connsiteX6" fmla="*/ 1339864 w 1339864"/>
                  <a:gd name="connsiteY6" fmla="*/ 0 h 473223"/>
                  <a:gd name="connsiteX0" fmla="*/ 0 w 1411872"/>
                  <a:gd name="connsiteY0" fmla="*/ 473223 h 473223"/>
                  <a:gd name="connsiteX1" fmla="*/ 216024 w 1411872"/>
                  <a:gd name="connsiteY1" fmla="*/ 401215 h 473223"/>
                  <a:gd name="connsiteX2" fmla="*/ 432047 w 1411872"/>
                  <a:gd name="connsiteY2" fmla="*/ 257200 h 473223"/>
                  <a:gd name="connsiteX3" fmla="*/ 734979 w 1411872"/>
                  <a:gd name="connsiteY3" fmla="*/ 142504 h 473223"/>
                  <a:gd name="connsiteX4" fmla="*/ 1067488 w 1411872"/>
                  <a:gd name="connsiteY4" fmla="*/ 47501 h 473223"/>
                  <a:gd name="connsiteX5" fmla="*/ 1411872 w 1411872"/>
                  <a:gd name="connsiteY5" fmla="*/ 0 h 473223"/>
                  <a:gd name="connsiteX6" fmla="*/ 1411872 w 1411872"/>
                  <a:gd name="connsiteY6" fmla="*/ 0 h 473223"/>
                  <a:gd name="connsiteX0" fmla="*/ 0 w 1411872"/>
                  <a:gd name="connsiteY0" fmla="*/ 473223 h 473223"/>
                  <a:gd name="connsiteX1" fmla="*/ 0 w 1411872"/>
                  <a:gd name="connsiteY1" fmla="*/ 473223 h 473223"/>
                  <a:gd name="connsiteX2" fmla="*/ 216024 w 1411872"/>
                  <a:gd name="connsiteY2" fmla="*/ 401215 h 473223"/>
                  <a:gd name="connsiteX3" fmla="*/ 432047 w 1411872"/>
                  <a:gd name="connsiteY3" fmla="*/ 257200 h 473223"/>
                  <a:gd name="connsiteX4" fmla="*/ 734979 w 1411872"/>
                  <a:gd name="connsiteY4" fmla="*/ 142504 h 473223"/>
                  <a:gd name="connsiteX5" fmla="*/ 1067488 w 1411872"/>
                  <a:gd name="connsiteY5" fmla="*/ 47501 h 473223"/>
                  <a:gd name="connsiteX6" fmla="*/ 1411872 w 1411872"/>
                  <a:gd name="connsiteY6" fmla="*/ 0 h 473223"/>
                  <a:gd name="connsiteX7" fmla="*/ 1411872 w 1411872"/>
                  <a:gd name="connsiteY7" fmla="*/ 0 h 473223"/>
                  <a:gd name="connsiteX0" fmla="*/ 0 w 1411872"/>
                  <a:gd name="connsiteY0" fmla="*/ 473223 h 545231"/>
                  <a:gd name="connsiteX1" fmla="*/ 0 w 1411872"/>
                  <a:gd name="connsiteY1" fmla="*/ 545231 h 545231"/>
                  <a:gd name="connsiteX2" fmla="*/ 216024 w 1411872"/>
                  <a:gd name="connsiteY2" fmla="*/ 401215 h 545231"/>
                  <a:gd name="connsiteX3" fmla="*/ 432047 w 1411872"/>
                  <a:gd name="connsiteY3" fmla="*/ 257200 h 545231"/>
                  <a:gd name="connsiteX4" fmla="*/ 734979 w 1411872"/>
                  <a:gd name="connsiteY4" fmla="*/ 142504 h 545231"/>
                  <a:gd name="connsiteX5" fmla="*/ 1067488 w 1411872"/>
                  <a:gd name="connsiteY5" fmla="*/ 47501 h 545231"/>
                  <a:gd name="connsiteX6" fmla="*/ 1411872 w 1411872"/>
                  <a:gd name="connsiteY6" fmla="*/ 0 h 545231"/>
                  <a:gd name="connsiteX7" fmla="*/ 1411872 w 1411872"/>
                  <a:gd name="connsiteY7" fmla="*/ 0 h 545231"/>
                  <a:gd name="connsiteX0" fmla="*/ 0 w 1411872"/>
                  <a:gd name="connsiteY0" fmla="*/ 545231 h 545231"/>
                  <a:gd name="connsiteX1" fmla="*/ 216024 w 1411872"/>
                  <a:gd name="connsiteY1" fmla="*/ 401215 h 545231"/>
                  <a:gd name="connsiteX2" fmla="*/ 432047 w 1411872"/>
                  <a:gd name="connsiteY2" fmla="*/ 257200 h 545231"/>
                  <a:gd name="connsiteX3" fmla="*/ 734979 w 1411872"/>
                  <a:gd name="connsiteY3" fmla="*/ 142504 h 545231"/>
                  <a:gd name="connsiteX4" fmla="*/ 1067488 w 1411872"/>
                  <a:gd name="connsiteY4" fmla="*/ 47501 h 545231"/>
                  <a:gd name="connsiteX5" fmla="*/ 1411872 w 1411872"/>
                  <a:gd name="connsiteY5" fmla="*/ 0 h 545231"/>
                  <a:gd name="connsiteX6" fmla="*/ 1411872 w 1411872"/>
                  <a:gd name="connsiteY6" fmla="*/ 0 h 54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872" h="545231">
                    <a:moveTo>
                      <a:pt x="0" y="545231"/>
                    </a:moveTo>
                    <a:lnTo>
                      <a:pt x="216024" y="401215"/>
                    </a:lnTo>
                    <a:cubicBezTo>
                      <a:pt x="256580" y="370851"/>
                      <a:pt x="345555" y="300318"/>
                      <a:pt x="432047" y="257200"/>
                    </a:cubicBezTo>
                    <a:cubicBezTo>
                      <a:pt x="518539" y="214082"/>
                      <a:pt x="629072" y="177454"/>
                      <a:pt x="734979" y="142504"/>
                    </a:cubicBezTo>
                    <a:cubicBezTo>
                      <a:pt x="866149" y="101248"/>
                      <a:pt x="954673" y="71252"/>
                      <a:pt x="1067488" y="47501"/>
                    </a:cubicBezTo>
                    <a:cubicBezTo>
                      <a:pt x="1180304" y="23750"/>
                      <a:pt x="1411872" y="0"/>
                      <a:pt x="1411872" y="0"/>
                    </a:cubicBezTo>
                    <a:lnTo>
                      <a:pt x="1411872" y="0"/>
                    </a:lnTo>
                  </a:path>
                </a:pathLst>
              </a:custGeom>
              <a:ln w="3492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5" name="Gruppieren 13"/>
          <p:cNvGrpSpPr/>
          <p:nvPr/>
        </p:nvGrpSpPr>
        <p:grpSpPr>
          <a:xfrm>
            <a:off x="4079776" y="4173584"/>
            <a:ext cx="4248472" cy="2016224"/>
            <a:chOff x="2555776" y="1340768"/>
            <a:chExt cx="4248472" cy="2016224"/>
          </a:xfrm>
        </p:grpSpPr>
        <p:sp>
          <p:nvSpPr>
            <p:cNvPr id="15" name="Rechteck 14"/>
            <p:cNvSpPr/>
            <p:nvPr/>
          </p:nvSpPr>
          <p:spPr>
            <a:xfrm>
              <a:off x="2555776" y="1340768"/>
              <a:ext cx="4248472" cy="201622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2627784" y="1371601"/>
              <a:ext cx="3384376" cy="1553343"/>
              <a:chOff x="2627784" y="1371601"/>
              <a:chExt cx="3384376" cy="1553343"/>
            </a:xfrm>
          </p:grpSpPr>
          <p:sp>
            <p:nvSpPr>
              <p:cNvPr id="17" name="Freihandform 16"/>
              <p:cNvSpPr/>
              <p:nvPr/>
            </p:nvSpPr>
            <p:spPr>
              <a:xfrm>
                <a:off x="2627784" y="1532288"/>
                <a:ext cx="3384376" cy="1392656"/>
              </a:xfrm>
              <a:custGeom>
                <a:avLst/>
                <a:gdLst>
                  <a:gd name="connsiteX0" fmla="*/ 0 w 2956560"/>
                  <a:gd name="connsiteY0" fmla="*/ 1508760 h 1508760"/>
                  <a:gd name="connsiteX1" fmla="*/ 487680 w 2956560"/>
                  <a:gd name="connsiteY1" fmla="*/ 777240 h 1508760"/>
                  <a:gd name="connsiteX2" fmla="*/ 1066800 w 2956560"/>
                  <a:gd name="connsiteY2" fmla="*/ 335280 h 1508760"/>
                  <a:gd name="connsiteX3" fmla="*/ 1813560 w 2956560"/>
                  <a:gd name="connsiteY3" fmla="*/ 274320 h 1508760"/>
                  <a:gd name="connsiteX4" fmla="*/ 2956560 w 2956560"/>
                  <a:gd name="connsiteY4" fmla="*/ 0 h 1508760"/>
                  <a:gd name="connsiteX5" fmla="*/ 2956560 w 2956560"/>
                  <a:gd name="connsiteY5" fmla="*/ 0 h 1508760"/>
                  <a:gd name="connsiteX0" fmla="*/ 0 w 3026256"/>
                  <a:gd name="connsiteY0" fmla="*/ 1416184 h 1416184"/>
                  <a:gd name="connsiteX1" fmla="*/ 557376 w 3026256"/>
                  <a:gd name="connsiteY1" fmla="*/ 777240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768112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768112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671600 h 1416184"/>
                  <a:gd name="connsiteX2" fmla="*/ 1136496 w 3026256"/>
                  <a:gd name="connsiteY2" fmla="*/ 33528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671600 h 1416184"/>
                  <a:gd name="connsiteX2" fmla="*/ 1152128 w 3026256"/>
                  <a:gd name="connsiteY2" fmla="*/ 311560 h 1416184"/>
                  <a:gd name="connsiteX3" fmla="*/ 1883256 w 3026256"/>
                  <a:gd name="connsiteY3" fmla="*/ 274320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026256"/>
                  <a:gd name="connsiteY0" fmla="*/ 1416184 h 1416184"/>
                  <a:gd name="connsiteX1" fmla="*/ 504056 w 3026256"/>
                  <a:gd name="connsiteY1" fmla="*/ 671600 h 1416184"/>
                  <a:gd name="connsiteX2" fmla="*/ 1152128 w 3026256"/>
                  <a:gd name="connsiteY2" fmla="*/ 311560 h 1416184"/>
                  <a:gd name="connsiteX3" fmla="*/ 1872208 w 3026256"/>
                  <a:gd name="connsiteY3" fmla="*/ 239552 h 1416184"/>
                  <a:gd name="connsiteX4" fmla="*/ 3026256 w 3026256"/>
                  <a:gd name="connsiteY4" fmla="*/ 0 h 1416184"/>
                  <a:gd name="connsiteX5" fmla="*/ 3026256 w 3026256"/>
                  <a:gd name="connsiteY5" fmla="*/ 0 h 1416184"/>
                  <a:gd name="connsiteX0" fmla="*/ 0 w 3240360"/>
                  <a:gd name="connsiteY0" fmla="*/ 1464664 h 1464664"/>
                  <a:gd name="connsiteX1" fmla="*/ 504056 w 3240360"/>
                  <a:gd name="connsiteY1" fmla="*/ 720080 h 1464664"/>
                  <a:gd name="connsiteX2" fmla="*/ 1152128 w 3240360"/>
                  <a:gd name="connsiteY2" fmla="*/ 360040 h 1464664"/>
                  <a:gd name="connsiteX3" fmla="*/ 1872208 w 3240360"/>
                  <a:gd name="connsiteY3" fmla="*/ 288032 h 1464664"/>
                  <a:gd name="connsiteX4" fmla="*/ 3026256 w 3240360"/>
                  <a:gd name="connsiteY4" fmla="*/ 48480 h 1464664"/>
                  <a:gd name="connsiteX5" fmla="*/ 3240360 w 3240360"/>
                  <a:gd name="connsiteY5" fmla="*/ 0 h 1464664"/>
                  <a:gd name="connsiteX0" fmla="*/ 0 w 3240360"/>
                  <a:gd name="connsiteY0" fmla="*/ 1464664 h 1464664"/>
                  <a:gd name="connsiteX1" fmla="*/ 504056 w 3240360"/>
                  <a:gd name="connsiteY1" fmla="*/ 720080 h 1464664"/>
                  <a:gd name="connsiteX2" fmla="*/ 1152128 w 3240360"/>
                  <a:gd name="connsiteY2" fmla="*/ 360040 h 1464664"/>
                  <a:gd name="connsiteX3" fmla="*/ 1872208 w 3240360"/>
                  <a:gd name="connsiteY3" fmla="*/ 288032 h 1464664"/>
                  <a:gd name="connsiteX4" fmla="*/ 2592288 w 3240360"/>
                  <a:gd name="connsiteY4" fmla="*/ 144016 h 1464664"/>
                  <a:gd name="connsiteX5" fmla="*/ 3240360 w 3240360"/>
                  <a:gd name="connsiteY5" fmla="*/ 0 h 1464664"/>
                  <a:gd name="connsiteX0" fmla="*/ 0 w 3384376"/>
                  <a:gd name="connsiteY0" fmla="*/ 1392656 h 1392656"/>
                  <a:gd name="connsiteX1" fmla="*/ 504056 w 3384376"/>
                  <a:gd name="connsiteY1" fmla="*/ 648072 h 1392656"/>
                  <a:gd name="connsiteX2" fmla="*/ 1152128 w 3384376"/>
                  <a:gd name="connsiteY2" fmla="*/ 288032 h 1392656"/>
                  <a:gd name="connsiteX3" fmla="*/ 1872208 w 3384376"/>
                  <a:gd name="connsiteY3" fmla="*/ 216024 h 1392656"/>
                  <a:gd name="connsiteX4" fmla="*/ 2592288 w 3384376"/>
                  <a:gd name="connsiteY4" fmla="*/ 72008 h 1392656"/>
                  <a:gd name="connsiteX5" fmla="*/ 3384376 w 3384376"/>
                  <a:gd name="connsiteY5" fmla="*/ 0 h 1392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84376" h="1392656">
                    <a:moveTo>
                      <a:pt x="0" y="1392656"/>
                    </a:moveTo>
                    <a:cubicBezTo>
                      <a:pt x="154940" y="1124686"/>
                      <a:pt x="312035" y="832176"/>
                      <a:pt x="504056" y="648072"/>
                    </a:cubicBezTo>
                    <a:cubicBezTo>
                      <a:pt x="696077" y="463968"/>
                      <a:pt x="924533" y="297539"/>
                      <a:pt x="1152128" y="288032"/>
                    </a:cubicBezTo>
                    <a:cubicBezTo>
                      <a:pt x="1381995" y="205733"/>
                      <a:pt x="1632181" y="252028"/>
                      <a:pt x="1872208" y="216024"/>
                    </a:cubicBezTo>
                    <a:cubicBezTo>
                      <a:pt x="2112235" y="180020"/>
                      <a:pt x="2399947" y="111933"/>
                      <a:pt x="2592288" y="72008"/>
                    </a:cubicBezTo>
                    <a:lnTo>
                      <a:pt x="3384376" y="0"/>
                    </a:lnTo>
                  </a:path>
                </a:pathLst>
              </a:cu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" name="Freihandform 17"/>
              <p:cNvSpPr/>
              <p:nvPr/>
            </p:nvSpPr>
            <p:spPr>
              <a:xfrm>
                <a:off x="3635896" y="1371601"/>
                <a:ext cx="1316112" cy="448719"/>
              </a:xfrm>
              <a:custGeom>
                <a:avLst/>
                <a:gdLst>
                  <a:gd name="connsiteX0" fmla="*/ 0 w 1223158"/>
                  <a:gd name="connsiteY0" fmla="*/ 439387 h 439387"/>
                  <a:gd name="connsiteX1" fmla="*/ 273132 w 1223158"/>
                  <a:gd name="connsiteY1" fmla="*/ 285008 h 439387"/>
                  <a:gd name="connsiteX2" fmla="*/ 546265 w 1223158"/>
                  <a:gd name="connsiteY2" fmla="*/ 142504 h 439387"/>
                  <a:gd name="connsiteX3" fmla="*/ 878774 w 1223158"/>
                  <a:gd name="connsiteY3" fmla="*/ 47501 h 439387"/>
                  <a:gd name="connsiteX4" fmla="*/ 1223158 w 1223158"/>
                  <a:gd name="connsiteY4" fmla="*/ 0 h 439387"/>
                  <a:gd name="connsiteX5" fmla="*/ 1223158 w 1223158"/>
                  <a:gd name="connsiteY5" fmla="*/ 0 h 439387"/>
                  <a:gd name="connsiteX0" fmla="*/ 0 w 1223158"/>
                  <a:gd name="connsiteY0" fmla="*/ 439387 h 439387"/>
                  <a:gd name="connsiteX1" fmla="*/ 243333 w 1223158"/>
                  <a:gd name="connsiteY1" fmla="*/ 257200 h 439387"/>
                  <a:gd name="connsiteX2" fmla="*/ 546265 w 1223158"/>
                  <a:gd name="connsiteY2" fmla="*/ 142504 h 439387"/>
                  <a:gd name="connsiteX3" fmla="*/ 878774 w 1223158"/>
                  <a:gd name="connsiteY3" fmla="*/ 47501 h 439387"/>
                  <a:gd name="connsiteX4" fmla="*/ 1223158 w 1223158"/>
                  <a:gd name="connsiteY4" fmla="*/ 0 h 439387"/>
                  <a:gd name="connsiteX5" fmla="*/ 1223158 w 1223158"/>
                  <a:gd name="connsiteY5" fmla="*/ 0 h 439387"/>
                  <a:gd name="connsiteX0" fmla="*/ 188715 w 1411873"/>
                  <a:gd name="connsiteY0" fmla="*/ 439387 h 545232"/>
                  <a:gd name="connsiteX1" fmla="*/ 0 w 1411873"/>
                  <a:gd name="connsiteY1" fmla="*/ 545232 h 545232"/>
                  <a:gd name="connsiteX2" fmla="*/ 432048 w 1411873"/>
                  <a:gd name="connsiteY2" fmla="*/ 257200 h 545232"/>
                  <a:gd name="connsiteX3" fmla="*/ 734980 w 1411873"/>
                  <a:gd name="connsiteY3" fmla="*/ 142504 h 545232"/>
                  <a:gd name="connsiteX4" fmla="*/ 1067489 w 1411873"/>
                  <a:gd name="connsiteY4" fmla="*/ 47501 h 545232"/>
                  <a:gd name="connsiteX5" fmla="*/ 1411873 w 1411873"/>
                  <a:gd name="connsiteY5" fmla="*/ 0 h 545232"/>
                  <a:gd name="connsiteX6" fmla="*/ 1411873 w 1411873"/>
                  <a:gd name="connsiteY6" fmla="*/ 0 h 545232"/>
                  <a:gd name="connsiteX0" fmla="*/ 188715 w 1411873"/>
                  <a:gd name="connsiteY0" fmla="*/ 439387 h 545232"/>
                  <a:gd name="connsiteX1" fmla="*/ 0 w 1411873"/>
                  <a:gd name="connsiteY1" fmla="*/ 545232 h 545232"/>
                  <a:gd name="connsiteX2" fmla="*/ 432048 w 1411873"/>
                  <a:gd name="connsiteY2" fmla="*/ 257200 h 545232"/>
                  <a:gd name="connsiteX3" fmla="*/ 734980 w 1411873"/>
                  <a:gd name="connsiteY3" fmla="*/ 142504 h 545232"/>
                  <a:gd name="connsiteX4" fmla="*/ 1067489 w 1411873"/>
                  <a:gd name="connsiteY4" fmla="*/ 47501 h 545232"/>
                  <a:gd name="connsiteX5" fmla="*/ 1411873 w 1411873"/>
                  <a:gd name="connsiteY5" fmla="*/ 0 h 545232"/>
                  <a:gd name="connsiteX6" fmla="*/ 1411873 w 1411873"/>
                  <a:gd name="connsiteY6" fmla="*/ 0 h 545232"/>
                  <a:gd name="connsiteX0" fmla="*/ 0 w 1555888"/>
                  <a:gd name="connsiteY0" fmla="*/ 617239 h 617239"/>
                  <a:gd name="connsiteX1" fmla="*/ 144015 w 1555888"/>
                  <a:gd name="connsiteY1" fmla="*/ 545232 h 617239"/>
                  <a:gd name="connsiteX2" fmla="*/ 576063 w 1555888"/>
                  <a:gd name="connsiteY2" fmla="*/ 257200 h 617239"/>
                  <a:gd name="connsiteX3" fmla="*/ 878995 w 1555888"/>
                  <a:gd name="connsiteY3" fmla="*/ 142504 h 617239"/>
                  <a:gd name="connsiteX4" fmla="*/ 1211504 w 1555888"/>
                  <a:gd name="connsiteY4" fmla="*/ 47501 h 617239"/>
                  <a:gd name="connsiteX5" fmla="*/ 1555888 w 1555888"/>
                  <a:gd name="connsiteY5" fmla="*/ 0 h 617239"/>
                  <a:gd name="connsiteX6" fmla="*/ 1555888 w 1555888"/>
                  <a:gd name="connsiteY6" fmla="*/ 0 h 617239"/>
                  <a:gd name="connsiteX0" fmla="*/ 0 w 1555888"/>
                  <a:gd name="connsiteY0" fmla="*/ 617239 h 617239"/>
                  <a:gd name="connsiteX1" fmla="*/ 360040 w 1555888"/>
                  <a:gd name="connsiteY1" fmla="*/ 401215 h 617239"/>
                  <a:gd name="connsiteX2" fmla="*/ 576063 w 1555888"/>
                  <a:gd name="connsiteY2" fmla="*/ 257200 h 617239"/>
                  <a:gd name="connsiteX3" fmla="*/ 878995 w 1555888"/>
                  <a:gd name="connsiteY3" fmla="*/ 142504 h 617239"/>
                  <a:gd name="connsiteX4" fmla="*/ 1211504 w 1555888"/>
                  <a:gd name="connsiteY4" fmla="*/ 47501 h 617239"/>
                  <a:gd name="connsiteX5" fmla="*/ 1555888 w 1555888"/>
                  <a:gd name="connsiteY5" fmla="*/ 0 h 617239"/>
                  <a:gd name="connsiteX6" fmla="*/ 1555888 w 1555888"/>
                  <a:gd name="connsiteY6" fmla="*/ 0 h 617239"/>
                  <a:gd name="connsiteX0" fmla="*/ 0 w 1555888"/>
                  <a:gd name="connsiteY0" fmla="*/ 617239 h 617239"/>
                  <a:gd name="connsiteX1" fmla="*/ 216024 w 1555888"/>
                  <a:gd name="connsiteY1" fmla="*/ 473223 h 617239"/>
                  <a:gd name="connsiteX2" fmla="*/ 360040 w 1555888"/>
                  <a:gd name="connsiteY2" fmla="*/ 401215 h 617239"/>
                  <a:gd name="connsiteX3" fmla="*/ 576063 w 1555888"/>
                  <a:gd name="connsiteY3" fmla="*/ 257200 h 617239"/>
                  <a:gd name="connsiteX4" fmla="*/ 878995 w 1555888"/>
                  <a:gd name="connsiteY4" fmla="*/ 142504 h 617239"/>
                  <a:gd name="connsiteX5" fmla="*/ 1211504 w 1555888"/>
                  <a:gd name="connsiteY5" fmla="*/ 47501 h 617239"/>
                  <a:gd name="connsiteX6" fmla="*/ 1555888 w 1555888"/>
                  <a:gd name="connsiteY6" fmla="*/ 0 h 617239"/>
                  <a:gd name="connsiteX7" fmla="*/ 1555888 w 1555888"/>
                  <a:gd name="connsiteY7" fmla="*/ 0 h 617239"/>
                  <a:gd name="connsiteX0" fmla="*/ 0 w 1339864"/>
                  <a:gd name="connsiteY0" fmla="*/ 473223 h 473223"/>
                  <a:gd name="connsiteX1" fmla="*/ 144016 w 1339864"/>
                  <a:gd name="connsiteY1" fmla="*/ 401215 h 473223"/>
                  <a:gd name="connsiteX2" fmla="*/ 360039 w 1339864"/>
                  <a:gd name="connsiteY2" fmla="*/ 257200 h 473223"/>
                  <a:gd name="connsiteX3" fmla="*/ 662971 w 1339864"/>
                  <a:gd name="connsiteY3" fmla="*/ 142504 h 473223"/>
                  <a:gd name="connsiteX4" fmla="*/ 995480 w 1339864"/>
                  <a:gd name="connsiteY4" fmla="*/ 47501 h 473223"/>
                  <a:gd name="connsiteX5" fmla="*/ 1339864 w 1339864"/>
                  <a:gd name="connsiteY5" fmla="*/ 0 h 473223"/>
                  <a:gd name="connsiteX6" fmla="*/ 1339864 w 1339864"/>
                  <a:gd name="connsiteY6" fmla="*/ 0 h 473223"/>
                  <a:gd name="connsiteX0" fmla="*/ 0 w 1411872"/>
                  <a:gd name="connsiteY0" fmla="*/ 473223 h 473223"/>
                  <a:gd name="connsiteX1" fmla="*/ 216024 w 1411872"/>
                  <a:gd name="connsiteY1" fmla="*/ 401215 h 473223"/>
                  <a:gd name="connsiteX2" fmla="*/ 432047 w 1411872"/>
                  <a:gd name="connsiteY2" fmla="*/ 257200 h 473223"/>
                  <a:gd name="connsiteX3" fmla="*/ 734979 w 1411872"/>
                  <a:gd name="connsiteY3" fmla="*/ 142504 h 473223"/>
                  <a:gd name="connsiteX4" fmla="*/ 1067488 w 1411872"/>
                  <a:gd name="connsiteY4" fmla="*/ 47501 h 473223"/>
                  <a:gd name="connsiteX5" fmla="*/ 1411872 w 1411872"/>
                  <a:gd name="connsiteY5" fmla="*/ 0 h 473223"/>
                  <a:gd name="connsiteX6" fmla="*/ 1411872 w 1411872"/>
                  <a:gd name="connsiteY6" fmla="*/ 0 h 473223"/>
                  <a:gd name="connsiteX0" fmla="*/ 0 w 1411872"/>
                  <a:gd name="connsiteY0" fmla="*/ 473223 h 473223"/>
                  <a:gd name="connsiteX1" fmla="*/ 0 w 1411872"/>
                  <a:gd name="connsiteY1" fmla="*/ 473223 h 473223"/>
                  <a:gd name="connsiteX2" fmla="*/ 216024 w 1411872"/>
                  <a:gd name="connsiteY2" fmla="*/ 401215 h 473223"/>
                  <a:gd name="connsiteX3" fmla="*/ 432047 w 1411872"/>
                  <a:gd name="connsiteY3" fmla="*/ 257200 h 473223"/>
                  <a:gd name="connsiteX4" fmla="*/ 734979 w 1411872"/>
                  <a:gd name="connsiteY4" fmla="*/ 142504 h 473223"/>
                  <a:gd name="connsiteX5" fmla="*/ 1067488 w 1411872"/>
                  <a:gd name="connsiteY5" fmla="*/ 47501 h 473223"/>
                  <a:gd name="connsiteX6" fmla="*/ 1411872 w 1411872"/>
                  <a:gd name="connsiteY6" fmla="*/ 0 h 473223"/>
                  <a:gd name="connsiteX7" fmla="*/ 1411872 w 1411872"/>
                  <a:gd name="connsiteY7" fmla="*/ 0 h 473223"/>
                  <a:gd name="connsiteX0" fmla="*/ 0 w 1411872"/>
                  <a:gd name="connsiteY0" fmla="*/ 473223 h 545231"/>
                  <a:gd name="connsiteX1" fmla="*/ 0 w 1411872"/>
                  <a:gd name="connsiteY1" fmla="*/ 545231 h 545231"/>
                  <a:gd name="connsiteX2" fmla="*/ 216024 w 1411872"/>
                  <a:gd name="connsiteY2" fmla="*/ 401215 h 545231"/>
                  <a:gd name="connsiteX3" fmla="*/ 432047 w 1411872"/>
                  <a:gd name="connsiteY3" fmla="*/ 257200 h 545231"/>
                  <a:gd name="connsiteX4" fmla="*/ 734979 w 1411872"/>
                  <a:gd name="connsiteY4" fmla="*/ 142504 h 545231"/>
                  <a:gd name="connsiteX5" fmla="*/ 1067488 w 1411872"/>
                  <a:gd name="connsiteY5" fmla="*/ 47501 h 545231"/>
                  <a:gd name="connsiteX6" fmla="*/ 1411872 w 1411872"/>
                  <a:gd name="connsiteY6" fmla="*/ 0 h 545231"/>
                  <a:gd name="connsiteX7" fmla="*/ 1411872 w 1411872"/>
                  <a:gd name="connsiteY7" fmla="*/ 0 h 545231"/>
                  <a:gd name="connsiteX0" fmla="*/ 0 w 1411872"/>
                  <a:gd name="connsiteY0" fmla="*/ 545231 h 545231"/>
                  <a:gd name="connsiteX1" fmla="*/ 216024 w 1411872"/>
                  <a:gd name="connsiteY1" fmla="*/ 401215 h 545231"/>
                  <a:gd name="connsiteX2" fmla="*/ 432047 w 1411872"/>
                  <a:gd name="connsiteY2" fmla="*/ 257200 h 545231"/>
                  <a:gd name="connsiteX3" fmla="*/ 734979 w 1411872"/>
                  <a:gd name="connsiteY3" fmla="*/ 142504 h 545231"/>
                  <a:gd name="connsiteX4" fmla="*/ 1067488 w 1411872"/>
                  <a:gd name="connsiteY4" fmla="*/ 47501 h 545231"/>
                  <a:gd name="connsiteX5" fmla="*/ 1411872 w 1411872"/>
                  <a:gd name="connsiteY5" fmla="*/ 0 h 545231"/>
                  <a:gd name="connsiteX6" fmla="*/ 1411872 w 1411872"/>
                  <a:gd name="connsiteY6" fmla="*/ 0 h 54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872" h="545231">
                    <a:moveTo>
                      <a:pt x="0" y="545231"/>
                    </a:moveTo>
                    <a:lnTo>
                      <a:pt x="216024" y="401215"/>
                    </a:lnTo>
                    <a:cubicBezTo>
                      <a:pt x="256580" y="370851"/>
                      <a:pt x="345555" y="300318"/>
                      <a:pt x="432047" y="257200"/>
                    </a:cubicBezTo>
                    <a:cubicBezTo>
                      <a:pt x="518539" y="214082"/>
                      <a:pt x="629072" y="177454"/>
                      <a:pt x="734979" y="142504"/>
                    </a:cubicBezTo>
                    <a:cubicBezTo>
                      <a:pt x="866149" y="101248"/>
                      <a:pt x="954673" y="71252"/>
                      <a:pt x="1067488" y="47501"/>
                    </a:cubicBezTo>
                    <a:cubicBezTo>
                      <a:pt x="1180304" y="23750"/>
                      <a:pt x="1411872" y="0"/>
                      <a:pt x="1411872" y="0"/>
                    </a:cubicBezTo>
                    <a:lnTo>
                      <a:pt x="1411872" y="0"/>
                    </a:lnTo>
                  </a:path>
                </a:pathLst>
              </a:custGeom>
              <a:ln w="3492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20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863752" y="6669361"/>
            <a:ext cx="6712024" cy="138499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Andreas Schlütter  &amp;   Axel Schürer    •   Bundestrainerkonferenz  2014   •   27.05.2014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684000" y="415301"/>
            <a:ext cx="6840000" cy="304699"/>
          </a:xfrm>
        </p:spPr>
        <p:txBody>
          <a:bodyPr/>
          <a:lstStyle/>
          <a:p>
            <a:r>
              <a:rPr lang="de-DE" dirty="0"/>
              <a:t>Problemkennzeichnung</a:t>
            </a:r>
          </a:p>
        </p:txBody>
      </p:sp>
    </p:spTree>
    <p:extLst>
      <p:ext uri="{BB962C8B-B14F-4D97-AF65-F5344CB8AC3E}">
        <p14:creationId xmlns:p14="http://schemas.microsoft.com/office/powerpoint/2010/main" val="17297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96524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24000"/>
                <a:lumOff val="76000"/>
                <a:alpha val="7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9547DD4-CE80-A2B5-FFD2-C30CACA52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168440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6F85FE-712B-86A3-81A7-735B0DE2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-1362075"/>
            <a:ext cx="11239500" cy="95821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0272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27AD8A-1F42-8168-20A9-DD919B0F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09775"/>
            <a:ext cx="12192000" cy="1087754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18477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139DE74-2321-519E-67FF-89F411A2B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30494" y="-3409874"/>
            <a:ext cx="6331014" cy="1420473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3BB983F-5AC1-7104-49CD-359179944BF7}"/>
              </a:ext>
            </a:extLst>
          </p:cNvPr>
          <p:cNvSpPr txBox="1"/>
          <p:nvPr/>
        </p:nvSpPr>
        <p:spPr>
          <a:xfrm>
            <a:off x="1009650" y="0"/>
            <a:ext cx="10229850" cy="461665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de-DE" sz="2400" b="1" i="1" dirty="0"/>
              <a:t>Training Report per </a:t>
            </a:r>
            <a:r>
              <a:rPr lang="de-DE" sz="2400" b="1" i="1" dirty="0" err="1"/>
              <a:t>month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49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8D230-FCE0-BF17-DB4D-445C4F11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121"/>
            <a:ext cx="10515600" cy="662940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effectLst/>
        </p:spPr>
        <p:txBody>
          <a:bodyPr>
            <a:normAutofit fontScale="90000"/>
          </a:bodyPr>
          <a:lstStyle/>
          <a:p>
            <a:pPr algn="ctr"/>
            <a:r>
              <a:rPr lang="de-DE" sz="4000" b="1" i="1" dirty="0"/>
              <a:t>Test </a:t>
            </a:r>
            <a:r>
              <a:rPr lang="de-DE" sz="4000" b="1" i="1" dirty="0" err="1"/>
              <a:t>treadmill</a:t>
            </a:r>
            <a:r>
              <a:rPr lang="de-DE" sz="4000" b="1" i="1" dirty="0"/>
              <a:t> </a:t>
            </a:r>
            <a:r>
              <a:rPr lang="de-DE" sz="4000" b="1" i="1" dirty="0" err="1"/>
              <a:t>Rollski</a:t>
            </a:r>
            <a:r>
              <a:rPr lang="de-DE" sz="4000" b="1" i="1" dirty="0"/>
              <a:t> C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E9FCAA1-B34E-C9D2-55E0-BB65E44AF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9650"/>
            <a:ext cx="12192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38000"/>
                <a:lumMod val="50000"/>
                <a:lumOff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40D66-D7B7-6654-AB95-39C741DC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914399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50000"/>
                  <a:lumOff val="5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dirty="0"/>
              <a:t>           Training System and simple Methodik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2DCED276-C096-85E2-87F9-BA171C32C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836209"/>
              </p:ext>
            </p:extLst>
          </p:nvPr>
        </p:nvGraphicFramePr>
        <p:xfrm>
          <a:off x="838200" y="1188720"/>
          <a:ext cx="10515600" cy="551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772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3484B-39A5-6762-4538-F65FBA9E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235585"/>
            <a:ext cx="10515600" cy="701675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algn="ctr"/>
            <a:r>
              <a:rPr lang="de-DE" b="1" i="1" dirty="0"/>
              <a:t>Load and </a:t>
            </a:r>
            <a:r>
              <a:rPr lang="de-DE" b="1" i="1" dirty="0" err="1"/>
              <a:t>recovery</a:t>
            </a:r>
            <a:endParaRPr lang="de-DE" b="1" i="1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8C455FE-7A93-B994-A11D-6D0DA3283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6800"/>
            <a:ext cx="121920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A87C1-400F-7895-C814-CD729DD6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7699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>
            <a:normAutofit/>
          </a:bodyPr>
          <a:lstStyle/>
          <a:p>
            <a:pPr algn="ctr"/>
            <a:r>
              <a:rPr lang="de-DE" b="1" i="1" dirty="0"/>
              <a:t>Sprint Competition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0786506-CD69-35F2-4F59-5A9CAFEB1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7700"/>
            <a:ext cx="12192000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A30D3-DDE1-4E92-5BC3-C298D39F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de-DE" b="1" i="1" dirty="0" err="1"/>
              <a:t>Cardio</a:t>
            </a:r>
            <a:r>
              <a:rPr lang="de-DE" b="1" i="1" dirty="0"/>
              <a:t> Load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6D35367-AF8B-A961-34B7-D11A9B7BC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14400"/>
            <a:ext cx="10515600" cy="57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52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92000"/>
                <a:satMod val="169000"/>
                <a:alpha val="38000"/>
                <a:lumMod val="24000"/>
                <a:lumOff val="7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E6640-D2AB-58FF-AA13-E869BEF7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825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lumMod val="24000"/>
                  <a:lumOff val="76000"/>
                  <a:alpha val="93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de-DE" b="1" dirty="0" err="1"/>
              <a:t>Interval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 7 x 7 min Int3/4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FC9070B-BCA2-8E8E-577D-B01ADC441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95350"/>
            <a:ext cx="105156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26F066D-95E1-6B4B-9056-63030E886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930" y="555796"/>
            <a:ext cx="10824209" cy="59391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B144223-411E-0B4B-90E1-BAB983759971}"/>
              </a:ext>
            </a:extLst>
          </p:cNvPr>
          <p:cNvSpPr txBox="1"/>
          <p:nvPr/>
        </p:nvSpPr>
        <p:spPr>
          <a:xfrm>
            <a:off x="582930" y="94131"/>
            <a:ext cx="10824209" cy="461665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de-DE" sz="2400" b="1" dirty="0"/>
              <a:t>Training </a:t>
            </a:r>
            <a:r>
              <a:rPr lang="de-DE" sz="2400" b="1" dirty="0" err="1"/>
              <a:t>July</a:t>
            </a:r>
            <a:r>
              <a:rPr lang="de-DE" sz="2400" b="1" dirty="0"/>
              <a:t> 2021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658535F-3A88-3087-A666-E4731A815489}"/>
              </a:ext>
            </a:extLst>
          </p:cNvPr>
          <p:cNvSpPr txBox="1"/>
          <p:nvPr/>
        </p:nvSpPr>
        <p:spPr>
          <a:xfrm>
            <a:off x="2137893" y="283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0801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51F3A-7223-2B49-BEE0-F416B24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10" y="152400"/>
            <a:ext cx="10938510" cy="457200"/>
          </a:xfrm>
          <a:gradFill>
            <a:gsLst>
              <a:gs pos="10000">
                <a:schemeClr val="bg2">
                  <a:tint val="97000"/>
                  <a:hueMod val="92000"/>
                  <a:satMod val="169000"/>
                  <a:alpha val="38000"/>
                  <a:lumMod val="24000"/>
                  <a:lumOff val="76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>
            <a:normAutofit/>
          </a:bodyPr>
          <a:lstStyle/>
          <a:p>
            <a:r>
              <a:rPr lang="de-DE" sz="2400" b="1" dirty="0"/>
              <a:t>Training Oktober 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6F6980B-08A1-7C4A-845C-F6FE67848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10" y="699248"/>
            <a:ext cx="10938510" cy="60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9000"/>
                <a:lumOff val="81000"/>
                <a:alpha val="1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D9CECEA-5364-830B-DBE9-6147B425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690" y="-742950"/>
            <a:ext cx="14984730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472966"/>
            <a:ext cx="11876690" cy="63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6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1076"/>
            <a:ext cx="12060621" cy="64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5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CB01938-61F6-C08E-4E7F-FC559B589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7651" y="-449581"/>
            <a:ext cx="13727301" cy="97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1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B5C659E-6800-ADF8-9614-8974BE544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" y="289560"/>
            <a:ext cx="11605260" cy="628650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04997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30000"/>
                <a:lumMod val="42000"/>
                <a:lumOff val="58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58DF1A3-3D2E-1814-CC77-3083D49B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7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A0A4AE-1716-FC88-11CF-31E221A8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2830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TM02900771[[fn=Sezione]]</Template>
  <TotalTime>0</TotalTime>
  <Words>150</Words>
  <Application>Microsoft Macintosh PowerPoint</Application>
  <PresentationFormat>Breitbild</PresentationFormat>
  <Paragraphs>35</Paragraphs>
  <Slides>25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Sezione</vt:lpstr>
      <vt:lpstr>PowerPoint-Präsentation</vt:lpstr>
      <vt:lpstr>           Training System and simple Methodik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Test treadmill Rollski C</vt:lpstr>
      <vt:lpstr>Load and recovery</vt:lpstr>
      <vt:lpstr>Sprint Competition </vt:lpstr>
      <vt:lpstr>Cardio Load</vt:lpstr>
      <vt:lpstr>Interval training 7 x 7 min Int3/4</vt:lpstr>
      <vt:lpstr>PowerPoint-Präsentation</vt:lpstr>
      <vt:lpstr>Training Oktober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Milano 2026 </dc:title>
  <dc:creator>markus.cramer@freenet.de</dc:creator>
  <cp:lastModifiedBy>Markus Cramer</cp:lastModifiedBy>
  <cp:revision>52</cp:revision>
  <cp:lastPrinted>2022-04-19T07:21:18Z</cp:lastPrinted>
  <dcterms:created xsi:type="dcterms:W3CDTF">2022-04-16T16:19:52Z</dcterms:created>
  <dcterms:modified xsi:type="dcterms:W3CDTF">2022-08-27T05:32:37Z</dcterms:modified>
</cp:coreProperties>
</file>